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26298C-2F8A-4764-938C-120987992326}" v="1" dt="2022-05-26T12:33:05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3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Pontus" userId="39ffbdf82228274b" providerId="LiveId" clId="{9726298C-2F8A-4764-938C-120987992326}"/>
    <pc:docChg chg="undo custSel modSld">
      <pc:chgData name="Sebastian Pontus" userId="39ffbdf82228274b" providerId="LiveId" clId="{9726298C-2F8A-4764-938C-120987992326}" dt="2022-05-26T12:33:20.258" v="5" actId="26606"/>
      <pc:docMkLst>
        <pc:docMk/>
      </pc:docMkLst>
      <pc:sldChg chg="addSp delSp modSp mod setBg">
        <pc:chgData name="Sebastian Pontus" userId="39ffbdf82228274b" providerId="LiveId" clId="{9726298C-2F8A-4764-938C-120987992326}" dt="2022-05-26T12:33:20.258" v="5" actId="26606"/>
        <pc:sldMkLst>
          <pc:docMk/>
          <pc:sldMk cId="1264405568" sldId="267"/>
        </pc:sldMkLst>
        <pc:spChg chg="mod">
          <ac:chgData name="Sebastian Pontus" userId="39ffbdf82228274b" providerId="LiveId" clId="{9726298C-2F8A-4764-938C-120987992326}" dt="2022-05-26T12:33:20.258" v="5" actId="26606"/>
          <ac:spMkLst>
            <pc:docMk/>
            <pc:sldMk cId="1264405568" sldId="267"/>
            <ac:spMk id="2" creationId="{B6E2E10D-B76B-3E29-382B-791FB3018F67}"/>
          </ac:spMkLst>
        </pc:spChg>
        <pc:spChg chg="mod">
          <ac:chgData name="Sebastian Pontus" userId="39ffbdf82228274b" providerId="LiveId" clId="{9726298C-2F8A-4764-938C-120987992326}" dt="2022-05-26T12:33:20.258" v="5" actId="26606"/>
          <ac:spMkLst>
            <pc:docMk/>
            <pc:sldMk cId="1264405568" sldId="267"/>
            <ac:spMk id="3" creationId="{8D09E014-4BB5-5711-4E75-7A4396191C08}"/>
          </ac:spMkLst>
        </pc:spChg>
        <pc:spChg chg="add del">
          <ac:chgData name="Sebastian Pontus" userId="39ffbdf82228274b" providerId="LiveId" clId="{9726298C-2F8A-4764-938C-120987992326}" dt="2022-05-26T12:33:20.255" v="4" actId="26606"/>
          <ac:spMkLst>
            <pc:docMk/>
            <pc:sldMk cId="1264405568" sldId="267"/>
            <ac:spMk id="10" creationId="{368F9D89-54B8-41F8-8839-49992D645882}"/>
          </ac:spMkLst>
        </pc:spChg>
        <pc:spChg chg="add">
          <ac:chgData name="Sebastian Pontus" userId="39ffbdf82228274b" providerId="LiveId" clId="{9726298C-2F8A-4764-938C-120987992326}" dt="2022-05-26T12:33:20.258" v="5" actId="26606"/>
          <ac:spMkLst>
            <pc:docMk/>
            <pc:sldMk cId="1264405568" sldId="267"/>
            <ac:spMk id="12" creationId="{FB869131-809F-4714-9B05-385CAF009A1F}"/>
          </ac:spMkLst>
        </pc:spChg>
        <pc:picChg chg="add mod">
          <ac:chgData name="Sebastian Pontus" userId="39ffbdf82228274b" providerId="LiveId" clId="{9726298C-2F8A-4764-938C-120987992326}" dt="2022-05-26T12:33:20.258" v="5" actId="26606"/>
          <ac:picMkLst>
            <pc:docMk/>
            <pc:sldMk cId="1264405568" sldId="267"/>
            <ac:picMk id="5" creationId="{EFB118C2-F50C-F62E-456C-F0AF7388CC6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FE3DFB-9FB4-4B62-86DB-39DB2F161E7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E335607-9C45-4C53-9742-AE2CC5AB97F0}">
      <dgm:prSet/>
      <dgm:spPr/>
      <dgm:t>
        <a:bodyPr/>
        <a:lstStyle/>
        <a:p>
          <a:r>
            <a:rPr lang="pl-PL"/>
            <a:t>S – science</a:t>
          </a:r>
          <a:endParaRPr lang="en-US"/>
        </a:p>
      </dgm:t>
    </dgm:pt>
    <dgm:pt modelId="{647BF2A1-B6B7-4208-88A5-9BCF56FD3284}" type="parTrans" cxnId="{EF2B969A-F1E7-4383-8511-D5698307D56D}">
      <dgm:prSet/>
      <dgm:spPr/>
      <dgm:t>
        <a:bodyPr/>
        <a:lstStyle/>
        <a:p>
          <a:endParaRPr lang="en-US"/>
        </a:p>
      </dgm:t>
    </dgm:pt>
    <dgm:pt modelId="{95E28FDF-8D2D-46D7-82F2-7620DAF87078}" type="sibTrans" cxnId="{EF2B969A-F1E7-4383-8511-D5698307D56D}">
      <dgm:prSet/>
      <dgm:spPr/>
      <dgm:t>
        <a:bodyPr/>
        <a:lstStyle/>
        <a:p>
          <a:endParaRPr lang="en-US"/>
        </a:p>
      </dgm:t>
    </dgm:pt>
    <dgm:pt modelId="{EED9656C-9222-4B2A-B7A9-7D9A6287860A}">
      <dgm:prSet/>
      <dgm:spPr/>
      <dgm:t>
        <a:bodyPr/>
        <a:lstStyle/>
        <a:p>
          <a:r>
            <a:rPr lang="pl-PL" dirty="0"/>
            <a:t>T – </a:t>
          </a:r>
          <a:r>
            <a:rPr lang="pl-PL" dirty="0" err="1"/>
            <a:t>technology</a:t>
          </a:r>
          <a:endParaRPr lang="en-US" dirty="0"/>
        </a:p>
      </dgm:t>
    </dgm:pt>
    <dgm:pt modelId="{1E9BD654-BE00-4D28-B6C1-4033534123DC}" type="parTrans" cxnId="{67ED13C0-F897-4F25-9FBA-6A02D0025706}">
      <dgm:prSet/>
      <dgm:spPr/>
      <dgm:t>
        <a:bodyPr/>
        <a:lstStyle/>
        <a:p>
          <a:endParaRPr lang="en-US"/>
        </a:p>
      </dgm:t>
    </dgm:pt>
    <dgm:pt modelId="{4F06C643-5076-4B86-9248-F3CB97DEDAB5}" type="sibTrans" cxnId="{67ED13C0-F897-4F25-9FBA-6A02D0025706}">
      <dgm:prSet/>
      <dgm:spPr/>
      <dgm:t>
        <a:bodyPr/>
        <a:lstStyle/>
        <a:p>
          <a:endParaRPr lang="en-US"/>
        </a:p>
      </dgm:t>
    </dgm:pt>
    <dgm:pt modelId="{8003DED5-5B9A-406C-8826-80AC6249B222}">
      <dgm:prSet/>
      <dgm:spPr/>
      <dgm:t>
        <a:bodyPr/>
        <a:lstStyle/>
        <a:p>
          <a:r>
            <a:rPr lang="pl-PL"/>
            <a:t>R – robotics</a:t>
          </a:r>
          <a:endParaRPr lang="en-US"/>
        </a:p>
      </dgm:t>
    </dgm:pt>
    <dgm:pt modelId="{40C7C023-8A05-48CB-8014-CD4E316A6007}" type="parTrans" cxnId="{CAE8F244-577B-40E1-9C8C-E2AD4255AAF0}">
      <dgm:prSet/>
      <dgm:spPr/>
      <dgm:t>
        <a:bodyPr/>
        <a:lstStyle/>
        <a:p>
          <a:endParaRPr lang="en-US"/>
        </a:p>
      </dgm:t>
    </dgm:pt>
    <dgm:pt modelId="{3A52F19B-3AA4-41DC-8B93-EAC3DC485253}" type="sibTrans" cxnId="{CAE8F244-577B-40E1-9C8C-E2AD4255AAF0}">
      <dgm:prSet/>
      <dgm:spPr/>
      <dgm:t>
        <a:bodyPr/>
        <a:lstStyle/>
        <a:p>
          <a:endParaRPr lang="en-US"/>
        </a:p>
      </dgm:t>
    </dgm:pt>
    <dgm:pt modelId="{3087CB43-AE54-4284-92EA-37EC9C9EAB16}">
      <dgm:prSet/>
      <dgm:spPr/>
      <dgm:t>
        <a:bodyPr/>
        <a:lstStyle/>
        <a:p>
          <a:r>
            <a:rPr lang="pl-PL" dirty="0"/>
            <a:t>E – </a:t>
          </a:r>
          <a:r>
            <a:rPr lang="pl-PL" dirty="0" err="1"/>
            <a:t>engineereing</a:t>
          </a:r>
          <a:endParaRPr lang="en-US" dirty="0"/>
        </a:p>
      </dgm:t>
    </dgm:pt>
    <dgm:pt modelId="{3FC7ECCE-68D1-4735-A2E7-D45A1E6DB157}" type="parTrans" cxnId="{4D7477C1-E9EC-405C-8BC9-F5702DE22932}">
      <dgm:prSet/>
      <dgm:spPr/>
      <dgm:t>
        <a:bodyPr/>
        <a:lstStyle/>
        <a:p>
          <a:endParaRPr lang="en-US"/>
        </a:p>
      </dgm:t>
    </dgm:pt>
    <dgm:pt modelId="{9C00A702-B6BD-49FD-AA30-D580E5B36267}" type="sibTrans" cxnId="{4D7477C1-E9EC-405C-8BC9-F5702DE22932}">
      <dgm:prSet/>
      <dgm:spPr/>
      <dgm:t>
        <a:bodyPr/>
        <a:lstStyle/>
        <a:p>
          <a:endParaRPr lang="en-US"/>
        </a:p>
      </dgm:t>
    </dgm:pt>
    <dgm:pt modelId="{F5124CE9-8239-48A5-AEA6-66B1C62D52CA}">
      <dgm:prSet/>
      <dgm:spPr/>
      <dgm:t>
        <a:bodyPr/>
        <a:lstStyle/>
        <a:p>
          <a:r>
            <a:rPr lang="pl-PL" dirty="0"/>
            <a:t>A – art.</a:t>
          </a:r>
          <a:endParaRPr lang="en-US" dirty="0"/>
        </a:p>
      </dgm:t>
    </dgm:pt>
    <dgm:pt modelId="{84A87F3D-55C0-450E-9890-294AD86D9A20}" type="parTrans" cxnId="{6A7932C6-96CE-40BB-BAD2-71E85C0FEF5E}">
      <dgm:prSet/>
      <dgm:spPr/>
      <dgm:t>
        <a:bodyPr/>
        <a:lstStyle/>
        <a:p>
          <a:endParaRPr lang="en-US"/>
        </a:p>
      </dgm:t>
    </dgm:pt>
    <dgm:pt modelId="{451519EA-D01A-4F7E-950A-0F8D3989D4EB}" type="sibTrans" cxnId="{6A7932C6-96CE-40BB-BAD2-71E85C0FEF5E}">
      <dgm:prSet/>
      <dgm:spPr/>
      <dgm:t>
        <a:bodyPr/>
        <a:lstStyle/>
        <a:p>
          <a:endParaRPr lang="en-US"/>
        </a:p>
      </dgm:t>
    </dgm:pt>
    <dgm:pt modelId="{0EB1D63C-6635-4602-8E73-6E85D7F8F297}">
      <dgm:prSet/>
      <dgm:spPr/>
      <dgm:t>
        <a:bodyPr/>
        <a:lstStyle/>
        <a:p>
          <a:r>
            <a:rPr lang="pl-PL"/>
            <a:t>M - math</a:t>
          </a:r>
          <a:endParaRPr lang="en-US"/>
        </a:p>
      </dgm:t>
    </dgm:pt>
    <dgm:pt modelId="{9EB0D9F1-0001-4AD7-88F3-438F5550130E}" type="parTrans" cxnId="{CB2AE835-7174-4C86-A71D-C7F45DE5ACC5}">
      <dgm:prSet/>
      <dgm:spPr/>
      <dgm:t>
        <a:bodyPr/>
        <a:lstStyle/>
        <a:p>
          <a:endParaRPr lang="en-US"/>
        </a:p>
      </dgm:t>
    </dgm:pt>
    <dgm:pt modelId="{0E613D20-800D-44E2-93C4-5664770622C3}" type="sibTrans" cxnId="{CB2AE835-7174-4C86-A71D-C7F45DE5ACC5}">
      <dgm:prSet/>
      <dgm:spPr/>
      <dgm:t>
        <a:bodyPr/>
        <a:lstStyle/>
        <a:p>
          <a:endParaRPr lang="en-US"/>
        </a:p>
      </dgm:t>
    </dgm:pt>
    <dgm:pt modelId="{0B12A6EA-66E5-4401-8577-533B63519C38}" type="pres">
      <dgm:prSet presAssocID="{1FFE3DFB-9FB4-4B62-86DB-39DB2F161E7A}" presName="root" presStyleCnt="0">
        <dgm:presLayoutVars>
          <dgm:dir/>
          <dgm:resizeHandles val="exact"/>
        </dgm:presLayoutVars>
      </dgm:prSet>
      <dgm:spPr/>
    </dgm:pt>
    <dgm:pt modelId="{A6D7BAA9-B927-46CB-A37B-27AB51343316}" type="pres">
      <dgm:prSet presAssocID="{1FFE3DFB-9FB4-4B62-86DB-39DB2F161E7A}" presName="container" presStyleCnt="0">
        <dgm:presLayoutVars>
          <dgm:dir/>
          <dgm:resizeHandles val="exact"/>
        </dgm:presLayoutVars>
      </dgm:prSet>
      <dgm:spPr/>
    </dgm:pt>
    <dgm:pt modelId="{F389340A-E863-4F06-BE38-07563F39E185}" type="pres">
      <dgm:prSet presAssocID="{DE335607-9C45-4C53-9742-AE2CC5AB97F0}" presName="compNode" presStyleCnt="0"/>
      <dgm:spPr/>
    </dgm:pt>
    <dgm:pt modelId="{6E1F11C9-F0BE-42D7-AEA7-E4FB9900FDDB}" type="pres">
      <dgm:prSet presAssocID="{DE335607-9C45-4C53-9742-AE2CC5AB97F0}" presName="iconBgRect" presStyleLbl="bgShp" presStyleIdx="0" presStyleCnt="6"/>
      <dgm:spPr/>
    </dgm:pt>
    <dgm:pt modelId="{D1BE2AF5-9DF1-4749-82FD-AE1573DC9855}" type="pres">
      <dgm:prSet presAssocID="{DE335607-9C45-4C53-9742-AE2CC5AB97F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DC0F9065-4C47-4931-BBEA-01F4CBF6F4BF}" type="pres">
      <dgm:prSet presAssocID="{DE335607-9C45-4C53-9742-AE2CC5AB97F0}" presName="spaceRect" presStyleCnt="0"/>
      <dgm:spPr/>
    </dgm:pt>
    <dgm:pt modelId="{27983F9D-46B8-4EBE-857A-D20C3F3DF63E}" type="pres">
      <dgm:prSet presAssocID="{DE335607-9C45-4C53-9742-AE2CC5AB97F0}" presName="textRect" presStyleLbl="revTx" presStyleIdx="0" presStyleCnt="6">
        <dgm:presLayoutVars>
          <dgm:chMax val="1"/>
          <dgm:chPref val="1"/>
        </dgm:presLayoutVars>
      </dgm:prSet>
      <dgm:spPr/>
    </dgm:pt>
    <dgm:pt modelId="{6A054178-BB49-4978-9C46-B2E9D18EFE22}" type="pres">
      <dgm:prSet presAssocID="{95E28FDF-8D2D-46D7-82F2-7620DAF87078}" presName="sibTrans" presStyleLbl="sibTrans2D1" presStyleIdx="0" presStyleCnt="0"/>
      <dgm:spPr/>
    </dgm:pt>
    <dgm:pt modelId="{2B4E10E3-6D0A-48CB-978A-6F7A0293DDDD}" type="pres">
      <dgm:prSet presAssocID="{EED9656C-9222-4B2A-B7A9-7D9A6287860A}" presName="compNode" presStyleCnt="0"/>
      <dgm:spPr/>
    </dgm:pt>
    <dgm:pt modelId="{D5E85E79-C54F-4F20-965D-AF6636640426}" type="pres">
      <dgm:prSet presAssocID="{EED9656C-9222-4B2A-B7A9-7D9A6287860A}" presName="iconBgRect" presStyleLbl="bgShp" presStyleIdx="1" presStyleCnt="6"/>
      <dgm:spPr/>
    </dgm:pt>
    <dgm:pt modelId="{1AFEE3DE-492D-4D72-835A-4F621D15D2B7}" type="pres">
      <dgm:prSet presAssocID="{EED9656C-9222-4B2A-B7A9-7D9A6287860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mputer"/>
        </a:ext>
      </dgm:extLst>
    </dgm:pt>
    <dgm:pt modelId="{B0D0C0B0-598A-4D31-902D-0163F1E3C417}" type="pres">
      <dgm:prSet presAssocID="{EED9656C-9222-4B2A-B7A9-7D9A6287860A}" presName="spaceRect" presStyleCnt="0"/>
      <dgm:spPr/>
    </dgm:pt>
    <dgm:pt modelId="{02C2695E-7CFD-4AC3-9D89-9C612E3C6F58}" type="pres">
      <dgm:prSet presAssocID="{EED9656C-9222-4B2A-B7A9-7D9A6287860A}" presName="textRect" presStyleLbl="revTx" presStyleIdx="1" presStyleCnt="6" custScaleX="111995">
        <dgm:presLayoutVars>
          <dgm:chMax val="1"/>
          <dgm:chPref val="1"/>
        </dgm:presLayoutVars>
      </dgm:prSet>
      <dgm:spPr/>
    </dgm:pt>
    <dgm:pt modelId="{9B43DCCE-E280-4AC6-9D22-E86D32A75900}" type="pres">
      <dgm:prSet presAssocID="{4F06C643-5076-4B86-9248-F3CB97DEDAB5}" presName="sibTrans" presStyleLbl="sibTrans2D1" presStyleIdx="0" presStyleCnt="0"/>
      <dgm:spPr/>
    </dgm:pt>
    <dgm:pt modelId="{D5DDA1DB-3A40-414A-9A41-131FBFB8AA94}" type="pres">
      <dgm:prSet presAssocID="{8003DED5-5B9A-406C-8826-80AC6249B222}" presName="compNode" presStyleCnt="0"/>
      <dgm:spPr/>
    </dgm:pt>
    <dgm:pt modelId="{7FE4B6F6-FF3A-487B-B660-BB18C27822E9}" type="pres">
      <dgm:prSet presAssocID="{8003DED5-5B9A-406C-8826-80AC6249B222}" presName="iconBgRect" presStyleLbl="bgShp" presStyleIdx="2" presStyleCnt="6" custLinFactNeighborX="15016" custLinFactNeighborY="3337"/>
      <dgm:spPr/>
    </dgm:pt>
    <dgm:pt modelId="{F6E94620-F118-418F-9750-0BB723D94EB5}" type="pres">
      <dgm:prSet presAssocID="{8003DED5-5B9A-406C-8826-80AC6249B222}" presName="iconRect" presStyleLbl="node1" presStyleIdx="2" presStyleCnt="6" custLinFactNeighborX="24452" custLinFactNeighborY="287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4304D737-6DDA-4446-9EF6-DAB18A5F4CD8}" type="pres">
      <dgm:prSet presAssocID="{8003DED5-5B9A-406C-8826-80AC6249B222}" presName="spaceRect" presStyleCnt="0"/>
      <dgm:spPr/>
    </dgm:pt>
    <dgm:pt modelId="{D5BCBC15-D869-4EAE-AD45-BFA46320374A}" type="pres">
      <dgm:prSet presAssocID="{8003DED5-5B9A-406C-8826-80AC6249B222}" presName="textRect" presStyleLbl="revTx" presStyleIdx="2" presStyleCnt="6">
        <dgm:presLayoutVars>
          <dgm:chMax val="1"/>
          <dgm:chPref val="1"/>
        </dgm:presLayoutVars>
      </dgm:prSet>
      <dgm:spPr/>
    </dgm:pt>
    <dgm:pt modelId="{0C580904-9C39-45BA-9E3B-B78EC96FEF66}" type="pres">
      <dgm:prSet presAssocID="{3A52F19B-3AA4-41DC-8B93-EAC3DC485253}" presName="sibTrans" presStyleLbl="sibTrans2D1" presStyleIdx="0" presStyleCnt="0"/>
      <dgm:spPr/>
    </dgm:pt>
    <dgm:pt modelId="{79C8CAC6-549F-4DE5-9B08-191115631F4A}" type="pres">
      <dgm:prSet presAssocID="{3087CB43-AE54-4284-92EA-37EC9C9EAB16}" presName="compNode" presStyleCnt="0"/>
      <dgm:spPr/>
    </dgm:pt>
    <dgm:pt modelId="{2E523C2A-7883-4354-B8CB-39067559A28C}" type="pres">
      <dgm:prSet presAssocID="{3087CB43-AE54-4284-92EA-37EC9C9EAB16}" presName="iconBgRect" presStyleLbl="bgShp" presStyleIdx="3" presStyleCnt="6"/>
      <dgm:spPr/>
    </dgm:pt>
    <dgm:pt modelId="{6F1D9EC1-1999-43AC-97E2-5B3EC7A24762}" type="pres">
      <dgm:prSet presAssocID="{3087CB43-AE54-4284-92EA-37EC9C9EAB1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ony"/>
        </a:ext>
      </dgm:extLst>
    </dgm:pt>
    <dgm:pt modelId="{96F42A2C-00AA-43B6-B99B-D04ADD607E7F}" type="pres">
      <dgm:prSet presAssocID="{3087CB43-AE54-4284-92EA-37EC9C9EAB16}" presName="spaceRect" presStyleCnt="0"/>
      <dgm:spPr/>
    </dgm:pt>
    <dgm:pt modelId="{38B3618B-15DC-474E-90DC-2AE1D424F390}" type="pres">
      <dgm:prSet presAssocID="{3087CB43-AE54-4284-92EA-37EC9C9EAB16}" presName="textRect" presStyleLbl="revTx" presStyleIdx="3" presStyleCnt="6" custScaleX="127843" custLinFactNeighborX="7078" custLinFactNeighborY="-2503">
        <dgm:presLayoutVars>
          <dgm:chMax val="1"/>
          <dgm:chPref val="1"/>
        </dgm:presLayoutVars>
      </dgm:prSet>
      <dgm:spPr/>
    </dgm:pt>
    <dgm:pt modelId="{10C94BA5-ADFE-41EF-9141-79FABAFECA3E}" type="pres">
      <dgm:prSet presAssocID="{9C00A702-B6BD-49FD-AA30-D580E5B36267}" presName="sibTrans" presStyleLbl="sibTrans2D1" presStyleIdx="0" presStyleCnt="0"/>
      <dgm:spPr/>
    </dgm:pt>
    <dgm:pt modelId="{64A17985-9DC7-4FFF-A0EB-A06D27297A20}" type="pres">
      <dgm:prSet presAssocID="{F5124CE9-8239-48A5-AEA6-66B1C62D52CA}" presName="compNode" presStyleCnt="0"/>
      <dgm:spPr/>
    </dgm:pt>
    <dgm:pt modelId="{4F6A0D77-951B-4840-8335-CEBF918FB709}" type="pres">
      <dgm:prSet presAssocID="{F5124CE9-8239-48A5-AEA6-66B1C62D52CA}" presName="iconBgRect" presStyleLbl="bgShp" presStyleIdx="4" presStyleCnt="6" custLinFactNeighborX="23358" custLinFactNeighborY="3337"/>
      <dgm:spPr/>
    </dgm:pt>
    <dgm:pt modelId="{B5D66D49-F47C-49E3-AFC1-11F045E9A22E}" type="pres">
      <dgm:prSet presAssocID="{F5124CE9-8239-48A5-AEA6-66B1C62D52CA}" presName="iconRect" presStyleLbl="node1" presStyleIdx="4" presStyleCnt="6" custLinFactNeighborX="33082" custLinFactNeighborY="143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C2A2DC43-0A9E-487D-83B4-DE94116A49CB}" type="pres">
      <dgm:prSet presAssocID="{F5124CE9-8239-48A5-AEA6-66B1C62D52CA}" presName="spaceRect" presStyleCnt="0"/>
      <dgm:spPr/>
    </dgm:pt>
    <dgm:pt modelId="{35A39866-3FCA-4644-A2CF-22AD94FF4BBA}" type="pres">
      <dgm:prSet presAssocID="{F5124CE9-8239-48A5-AEA6-66B1C62D52CA}" presName="textRect" presStyleLbl="revTx" presStyleIdx="4" presStyleCnt="6" custLinFactNeighborX="8140">
        <dgm:presLayoutVars>
          <dgm:chMax val="1"/>
          <dgm:chPref val="1"/>
        </dgm:presLayoutVars>
      </dgm:prSet>
      <dgm:spPr/>
    </dgm:pt>
    <dgm:pt modelId="{884A9D7C-425E-4474-B77B-14062DE630C6}" type="pres">
      <dgm:prSet presAssocID="{451519EA-D01A-4F7E-950A-0F8D3989D4EB}" presName="sibTrans" presStyleLbl="sibTrans2D1" presStyleIdx="0" presStyleCnt="0"/>
      <dgm:spPr/>
    </dgm:pt>
    <dgm:pt modelId="{CC11A65F-E01E-489B-A817-7765A416F427}" type="pres">
      <dgm:prSet presAssocID="{0EB1D63C-6635-4602-8E73-6E85D7F8F297}" presName="compNode" presStyleCnt="0"/>
      <dgm:spPr/>
    </dgm:pt>
    <dgm:pt modelId="{996C1F9B-81CB-444B-B13D-AD62FA442CC3}" type="pres">
      <dgm:prSet presAssocID="{0EB1D63C-6635-4602-8E73-6E85D7F8F297}" presName="iconBgRect" presStyleLbl="bgShp" presStyleIdx="5" presStyleCnt="6"/>
      <dgm:spPr/>
    </dgm:pt>
    <dgm:pt modelId="{D3252BB2-BFC7-4ADB-9DA3-47E03B0C211B}" type="pres">
      <dgm:prSet presAssocID="{0EB1D63C-6635-4602-8E73-6E85D7F8F29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lkulator"/>
        </a:ext>
      </dgm:extLst>
    </dgm:pt>
    <dgm:pt modelId="{398F911D-378C-4E3E-A1A2-6F0A89406AEE}" type="pres">
      <dgm:prSet presAssocID="{0EB1D63C-6635-4602-8E73-6E85D7F8F297}" presName="spaceRect" presStyleCnt="0"/>
      <dgm:spPr/>
    </dgm:pt>
    <dgm:pt modelId="{94F2F5B8-32DB-46C7-9C87-AEC6BBA0FC11}" type="pres">
      <dgm:prSet presAssocID="{0EB1D63C-6635-4602-8E73-6E85D7F8F29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B91390D-5723-48FC-A5D4-FA64AFA8ADEB}" type="presOf" srcId="{3087CB43-AE54-4284-92EA-37EC9C9EAB16}" destId="{38B3618B-15DC-474E-90DC-2AE1D424F390}" srcOrd="0" destOrd="0" presId="urn:microsoft.com/office/officeart/2018/2/layout/IconCircleList"/>
    <dgm:cxn modelId="{38F59A1B-304B-4B29-A603-F85835670DF8}" type="presOf" srcId="{EED9656C-9222-4B2A-B7A9-7D9A6287860A}" destId="{02C2695E-7CFD-4AC3-9D89-9C612E3C6F58}" srcOrd="0" destOrd="0" presId="urn:microsoft.com/office/officeart/2018/2/layout/IconCircleList"/>
    <dgm:cxn modelId="{8296B11C-F465-435D-BA3C-95F876A5B93A}" type="presOf" srcId="{9C00A702-B6BD-49FD-AA30-D580E5B36267}" destId="{10C94BA5-ADFE-41EF-9141-79FABAFECA3E}" srcOrd="0" destOrd="0" presId="urn:microsoft.com/office/officeart/2018/2/layout/IconCircleList"/>
    <dgm:cxn modelId="{CB2AE835-7174-4C86-A71D-C7F45DE5ACC5}" srcId="{1FFE3DFB-9FB4-4B62-86DB-39DB2F161E7A}" destId="{0EB1D63C-6635-4602-8E73-6E85D7F8F297}" srcOrd="5" destOrd="0" parTransId="{9EB0D9F1-0001-4AD7-88F3-438F5550130E}" sibTransId="{0E613D20-800D-44E2-93C4-5664770622C3}"/>
    <dgm:cxn modelId="{B33E2663-C34F-4AD5-8DB0-522FA5EFD9D8}" type="presOf" srcId="{0EB1D63C-6635-4602-8E73-6E85D7F8F297}" destId="{94F2F5B8-32DB-46C7-9C87-AEC6BBA0FC11}" srcOrd="0" destOrd="0" presId="urn:microsoft.com/office/officeart/2018/2/layout/IconCircleList"/>
    <dgm:cxn modelId="{CAE8F244-577B-40E1-9C8C-E2AD4255AAF0}" srcId="{1FFE3DFB-9FB4-4B62-86DB-39DB2F161E7A}" destId="{8003DED5-5B9A-406C-8826-80AC6249B222}" srcOrd="2" destOrd="0" parTransId="{40C7C023-8A05-48CB-8014-CD4E316A6007}" sibTransId="{3A52F19B-3AA4-41DC-8B93-EAC3DC485253}"/>
    <dgm:cxn modelId="{1627CC74-A245-437C-A49E-0DA7085AAAAD}" type="presOf" srcId="{F5124CE9-8239-48A5-AEA6-66B1C62D52CA}" destId="{35A39866-3FCA-4644-A2CF-22AD94FF4BBA}" srcOrd="0" destOrd="0" presId="urn:microsoft.com/office/officeart/2018/2/layout/IconCircleList"/>
    <dgm:cxn modelId="{1C75697B-7D3E-45E3-9EBD-2BBF5C8B3A2A}" type="presOf" srcId="{4F06C643-5076-4B86-9248-F3CB97DEDAB5}" destId="{9B43DCCE-E280-4AC6-9D22-E86D32A75900}" srcOrd="0" destOrd="0" presId="urn:microsoft.com/office/officeart/2018/2/layout/IconCircleList"/>
    <dgm:cxn modelId="{EF2B969A-F1E7-4383-8511-D5698307D56D}" srcId="{1FFE3DFB-9FB4-4B62-86DB-39DB2F161E7A}" destId="{DE335607-9C45-4C53-9742-AE2CC5AB97F0}" srcOrd="0" destOrd="0" parTransId="{647BF2A1-B6B7-4208-88A5-9BCF56FD3284}" sibTransId="{95E28FDF-8D2D-46D7-82F2-7620DAF87078}"/>
    <dgm:cxn modelId="{7D6C5ABE-4B02-40DE-93B7-9D8B01C23871}" type="presOf" srcId="{3A52F19B-3AA4-41DC-8B93-EAC3DC485253}" destId="{0C580904-9C39-45BA-9E3B-B78EC96FEF66}" srcOrd="0" destOrd="0" presId="urn:microsoft.com/office/officeart/2018/2/layout/IconCircleList"/>
    <dgm:cxn modelId="{67ED13C0-F897-4F25-9FBA-6A02D0025706}" srcId="{1FFE3DFB-9FB4-4B62-86DB-39DB2F161E7A}" destId="{EED9656C-9222-4B2A-B7A9-7D9A6287860A}" srcOrd="1" destOrd="0" parTransId="{1E9BD654-BE00-4D28-B6C1-4033534123DC}" sibTransId="{4F06C643-5076-4B86-9248-F3CB97DEDAB5}"/>
    <dgm:cxn modelId="{4D7477C1-E9EC-405C-8BC9-F5702DE22932}" srcId="{1FFE3DFB-9FB4-4B62-86DB-39DB2F161E7A}" destId="{3087CB43-AE54-4284-92EA-37EC9C9EAB16}" srcOrd="3" destOrd="0" parTransId="{3FC7ECCE-68D1-4735-A2E7-D45A1E6DB157}" sibTransId="{9C00A702-B6BD-49FD-AA30-D580E5B36267}"/>
    <dgm:cxn modelId="{6A7932C6-96CE-40BB-BAD2-71E85C0FEF5E}" srcId="{1FFE3DFB-9FB4-4B62-86DB-39DB2F161E7A}" destId="{F5124CE9-8239-48A5-AEA6-66B1C62D52CA}" srcOrd="4" destOrd="0" parTransId="{84A87F3D-55C0-450E-9890-294AD86D9A20}" sibTransId="{451519EA-D01A-4F7E-950A-0F8D3989D4EB}"/>
    <dgm:cxn modelId="{7750E3C6-16A1-46CA-8FF2-0F2F95B75701}" type="presOf" srcId="{95E28FDF-8D2D-46D7-82F2-7620DAF87078}" destId="{6A054178-BB49-4978-9C46-B2E9D18EFE22}" srcOrd="0" destOrd="0" presId="urn:microsoft.com/office/officeart/2018/2/layout/IconCircleList"/>
    <dgm:cxn modelId="{04263DD6-C53C-443B-8426-7CD80BA87A01}" type="presOf" srcId="{DE335607-9C45-4C53-9742-AE2CC5AB97F0}" destId="{27983F9D-46B8-4EBE-857A-D20C3F3DF63E}" srcOrd="0" destOrd="0" presId="urn:microsoft.com/office/officeart/2018/2/layout/IconCircleList"/>
    <dgm:cxn modelId="{062F0CE1-D716-4C8D-90EE-2F243E2D0F02}" type="presOf" srcId="{1FFE3DFB-9FB4-4B62-86DB-39DB2F161E7A}" destId="{0B12A6EA-66E5-4401-8577-533B63519C38}" srcOrd="0" destOrd="0" presId="urn:microsoft.com/office/officeart/2018/2/layout/IconCircleList"/>
    <dgm:cxn modelId="{24FC6AE5-B929-473F-8D0D-5F866F134940}" type="presOf" srcId="{451519EA-D01A-4F7E-950A-0F8D3989D4EB}" destId="{884A9D7C-425E-4474-B77B-14062DE630C6}" srcOrd="0" destOrd="0" presId="urn:microsoft.com/office/officeart/2018/2/layout/IconCircleList"/>
    <dgm:cxn modelId="{B4C156EA-FF40-44D6-96CC-6350400B2B8F}" type="presOf" srcId="{8003DED5-5B9A-406C-8826-80AC6249B222}" destId="{D5BCBC15-D869-4EAE-AD45-BFA46320374A}" srcOrd="0" destOrd="0" presId="urn:microsoft.com/office/officeart/2018/2/layout/IconCircleList"/>
    <dgm:cxn modelId="{4617B449-3FE1-4457-8433-A00FC3B41099}" type="presParOf" srcId="{0B12A6EA-66E5-4401-8577-533B63519C38}" destId="{A6D7BAA9-B927-46CB-A37B-27AB51343316}" srcOrd="0" destOrd="0" presId="urn:microsoft.com/office/officeart/2018/2/layout/IconCircleList"/>
    <dgm:cxn modelId="{701EA4C1-985D-4B86-AD0E-2F31F55AA345}" type="presParOf" srcId="{A6D7BAA9-B927-46CB-A37B-27AB51343316}" destId="{F389340A-E863-4F06-BE38-07563F39E185}" srcOrd="0" destOrd="0" presId="urn:microsoft.com/office/officeart/2018/2/layout/IconCircleList"/>
    <dgm:cxn modelId="{DB992E95-B9DE-4CC2-B482-8FE770F14B3E}" type="presParOf" srcId="{F389340A-E863-4F06-BE38-07563F39E185}" destId="{6E1F11C9-F0BE-42D7-AEA7-E4FB9900FDDB}" srcOrd="0" destOrd="0" presId="urn:microsoft.com/office/officeart/2018/2/layout/IconCircleList"/>
    <dgm:cxn modelId="{A7862EF7-4A95-4098-B4F1-D7D152F86917}" type="presParOf" srcId="{F389340A-E863-4F06-BE38-07563F39E185}" destId="{D1BE2AF5-9DF1-4749-82FD-AE1573DC9855}" srcOrd="1" destOrd="0" presId="urn:microsoft.com/office/officeart/2018/2/layout/IconCircleList"/>
    <dgm:cxn modelId="{97B4E5C7-2985-4D82-B77E-6AFE97C09AC5}" type="presParOf" srcId="{F389340A-E863-4F06-BE38-07563F39E185}" destId="{DC0F9065-4C47-4931-BBEA-01F4CBF6F4BF}" srcOrd="2" destOrd="0" presId="urn:microsoft.com/office/officeart/2018/2/layout/IconCircleList"/>
    <dgm:cxn modelId="{A4C9856A-09A0-4316-9A91-EDA4052E40B8}" type="presParOf" srcId="{F389340A-E863-4F06-BE38-07563F39E185}" destId="{27983F9D-46B8-4EBE-857A-D20C3F3DF63E}" srcOrd="3" destOrd="0" presId="urn:microsoft.com/office/officeart/2018/2/layout/IconCircleList"/>
    <dgm:cxn modelId="{7084EBF5-964F-49EB-A424-0B1C18962331}" type="presParOf" srcId="{A6D7BAA9-B927-46CB-A37B-27AB51343316}" destId="{6A054178-BB49-4978-9C46-B2E9D18EFE22}" srcOrd="1" destOrd="0" presId="urn:microsoft.com/office/officeart/2018/2/layout/IconCircleList"/>
    <dgm:cxn modelId="{DD794AFF-A40E-4D57-995A-D56D527F8D25}" type="presParOf" srcId="{A6D7BAA9-B927-46CB-A37B-27AB51343316}" destId="{2B4E10E3-6D0A-48CB-978A-6F7A0293DDDD}" srcOrd="2" destOrd="0" presId="urn:microsoft.com/office/officeart/2018/2/layout/IconCircleList"/>
    <dgm:cxn modelId="{9A3A7B9E-81E0-4467-BC86-0070A96130A1}" type="presParOf" srcId="{2B4E10E3-6D0A-48CB-978A-6F7A0293DDDD}" destId="{D5E85E79-C54F-4F20-965D-AF6636640426}" srcOrd="0" destOrd="0" presId="urn:microsoft.com/office/officeart/2018/2/layout/IconCircleList"/>
    <dgm:cxn modelId="{7205713C-2043-4FF7-A017-A812041E3F2A}" type="presParOf" srcId="{2B4E10E3-6D0A-48CB-978A-6F7A0293DDDD}" destId="{1AFEE3DE-492D-4D72-835A-4F621D15D2B7}" srcOrd="1" destOrd="0" presId="urn:microsoft.com/office/officeart/2018/2/layout/IconCircleList"/>
    <dgm:cxn modelId="{37C17307-E069-4E47-B3CA-5A25B498C00F}" type="presParOf" srcId="{2B4E10E3-6D0A-48CB-978A-6F7A0293DDDD}" destId="{B0D0C0B0-598A-4D31-902D-0163F1E3C417}" srcOrd="2" destOrd="0" presId="urn:microsoft.com/office/officeart/2018/2/layout/IconCircleList"/>
    <dgm:cxn modelId="{0C17DF52-CFF8-42A9-B253-92F409528CB1}" type="presParOf" srcId="{2B4E10E3-6D0A-48CB-978A-6F7A0293DDDD}" destId="{02C2695E-7CFD-4AC3-9D89-9C612E3C6F58}" srcOrd="3" destOrd="0" presId="urn:microsoft.com/office/officeart/2018/2/layout/IconCircleList"/>
    <dgm:cxn modelId="{DEB1A2D3-A0F3-4AF0-9508-2ADD1EC24C7C}" type="presParOf" srcId="{A6D7BAA9-B927-46CB-A37B-27AB51343316}" destId="{9B43DCCE-E280-4AC6-9D22-E86D32A75900}" srcOrd="3" destOrd="0" presId="urn:microsoft.com/office/officeart/2018/2/layout/IconCircleList"/>
    <dgm:cxn modelId="{33050D1D-8DD5-441F-ADD0-0D5E2C28F06E}" type="presParOf" srcId="{A6D7BAA9-B927-46CB-A37B-27AB51343316}" destId="{D5DDA1DB-3A40-414A-9A41-131FBFB8AA94}" srcOrd="4" destOrd="0" presId="urn:microsoft.com/office/officeart/2018/2/layout/IconCircleList"/>
    <dgm:cxn modelId="{F7E3C673-76D9-4AD4-AEFF-18D6CE63D819}" type="presParOf" srcId="{D5DDA1DB-3A40-414A-9A41-131FBFB8AA94}" destId="{7FE4B6F6-FF3A-487B-B660-BB18C27822E9}" srcOrd="0" destOrd="0" presId="urn:microsoft.com/office/officeart/2018/2/layout/IconCircleList"/>
    <dgm:cxn modelId="{9BEDC7F9-4BD3-46F8-9F2A-C37F90B44BE4}" type="presParOf" srcId="{D5DDA1DB-3A40-414A-9A41-131FBFB8AA94}" destId="{F6E94620-F118-418F-9750-0BB723D94EB5}" srcOrd="1" destOrd="0" presId="urn:microsoft.com/office/officeart/2018/2/layout/IconCircleList"/>
    <dgm:cxn modelId="{0581827A-6335-4D13-BCF8-606B53CCE035}" type="presParOf" srcId="{D5DDA1DB-3A40-414A-9A41-131FBFB8AA94}" destId="{4304D737-6DDA-4446-9EF6-DAB18A5F4CD8}" srcOrd="2" destOrd="0" presId="urn:microsoft.com/office/officeart/2018/2/layout/IconCircleList"/>
    <dgm:cxn modelId="{0A4882D4-76AA-45E4-8825-D03409066A64}" type="presParOf" srcId="{D5DDA1DB-3A40-414A-9A41-131FBFB8AA94}" destId="{D5BCBC15-D869-4EAE-AD45-BFA46320374A}" srcOrd="3" destOrd="0" presId="urn:microsoft.com/office/officeart/2018/2/layout/IconCircleList"/>
    <dgm:cxn modelId="{1919A37E-08B9-446D-A188-E06C6E79E209}" type="presParOf" srcId="{A6D7BAA9-B927-46CB-A37B-27AB51343316}" destId="{0C580904-9C39-45BA-9E3B-B78EC96FEF66}" srcOrd="5" destOrd="0" presId="urn:microsoft.com/office/officeart/2018/2/layout/IconCircleList"/>
    <dgm:cxn modelId="{01BC9CA7-DDF4-4E9A-ABE3-FFD18320914D}" type="presParOf" srcId="{A6D7BAA9-B927-46CB-A37B-27AB51343316}" destId="{79C8CAC6-549F-4DE5-9B08-191115631F4A}" srcOrd="6" destOrd="0" presId="urn:microsoft.com/office/officeart/2018/2/layout/IconCircleList"/>
    <dgm:cxn modelId="{18F2824C-84AB-4959-BC1E-0CABC671F4AD}" type="presParOf" srcId="{79C8CAC6-549F-4DE5-9B08-191115631F4A}" destId="{2E523C2A-7883-4354-B8CB-39067559A28C}" srcOrd="0" destOrd="0" presId="urn:microsoft.com/office/officeart/2018/2/layout/IconCircleList"/>
    <dgm:cxn modelId="{0AA70ADD-B90F-4A3C-94BC-23263859BF72}" type="presParOf" srcId="{79C8CAC6-549F-4DE5-9B08-191115631F4A}" destId="{6F1D9EC1-1999-43AC-97E2-5B3EC7A24762}" srcOrd="1" destOrd="0" presId="urn:microsoft.com/office/officeart/2018/2/layout/IconCircleList"/>
    <dgm:cxn modelId="{9D355631-D5A7-4A17-93A8-AE84EF5F3C2E}" type="presParOf" srcId="{79C8CAC6-549F-4DE5-9B08-191115631F4A}" destId="{96F42A2C-00AA-43B6-B99B-D04ADD607E7F}" srcOrd="2" destOrd="0" presId="urn:microsoft.com/office/officeart/2018/2/layout/IconCircleList"/>
    <dgm:cxn modelId="{20DFFB91-0910-48D8-833B-C969DA779F50}" type="presParOf" srcId="{79C8CAC6-549F-4DE5-9B08-191115631F4A}" destId="{38B3618B-15DC-474E-90DC-2AE1D424F390}" srcOrd="3" destOrd="0" presId="urn:microsoft.com/office/officeart/2018/2/layout/IconCircleList"/>
    <dgm:cxn modelId="{12CFF728-4C9D-4893-AAE4-C81F88F45019}" type="presParOf" srcId="{A6D7BAA9-B927-46CB-A37B-27AB51343316}" destId="{10C94BA5-ADFE-41EF-9141-79FABAFECA3E}" srcOrd="7" destOrd="0" presId="urn:microsoft.com/office/officeart/2018/2/layout/IconCircleList"/>
    <dgm:cxn modelId="{B2336BC6-0C2F-4509-942A-A6C201211997}" type="presParOf" srcId="{A6D7BAA9-B927-46CB-A37B-27AB51343316}" destId="{64A17985-9DC7-4FFF-A0EB-A06D27297A20}" srcOrd="8" destOrd="0" presId="urn:microsoft.com/office/officeart/2018/2/layout/IconCircleList"/>
    <dgm:cxn modelId="{1B12DB49-EE87-4AAA-8154-B92E45FC8EA4}" type="presParOf" srcId="{64A17985-9DC7-4FFF-A0EB-A06D27297A20}" destId="{4F6A0D77-951B-4840-8335-CEBF918FB709}" srcOrd="0" destOrd="0" presId="urn:microsoft.com/office/officeart/2018/2/layout/IconCircleList"/>
    <dgm:cxn modelId="{F6C7CBBB-0376-472B-8953-EB1F27F7F5AA}" type="presParOf" srcId="{64A17985-9DC7-4FFF-A0EB-A06D27297A20}" destId="{B5D66D49-F47C-49E3-AFC1-11F045E9A22E}" srcOrd="1" destOrd="0" presId="urn:microsoft.com/office/officeart/2018/2/layout/IconCircleList"/>
    <dgm:cxn modelId="{12747C7A-7097-4298-88A9-51CD7C9B83E4}" type="presParOf" srcId="{64A17985-9DC7-4FFF-A0EB-A06D27297A20}" destId="{C2A2DC43-0A9E-487D-83B4-DE94116A49CB}" srcOrd="2" destOrd="0" presId="urn:microsoft.com/office/officeart/2018/2/layout/IconCircleList"/>
    <dgm:cxn modelId="{73C35D77-58E2-47F7-83D5-CB406913D622}" type="presParOf" srcId="{64A17985-9DC7-4FFF-A0EB-A06D27297A20}" destId="{35A39866-3FCA-4644-A2CF-22AD94FF4BBA}" srcOrd="3" destOrd="0" presId="urn:microsoft.com/office/officeart/2018/2/layout/IconCircleList"/>
    <dgm:cxn modelId="{90D1A3E6-DEEC-4C7F-BA7A-8617BDFE173E}" type="presParOf" srcId="{A6D7BAA9-B927-46CB-A37B-27AB51343316}" destId="{884A9D7C-425E-4474-B77B-14062DE630C6}" srcOrd="9" destOrd="0" presId="urn:microsoft.com/office/officeart/2018/2/layout/IconCircleList"/>
    <dgm:cxn modelId="{E7E2CBD9-F7F1-4F44-8487-79E174B2474A}" type="presParOf" srcId="{A6D7BAA9-B927-46CB-A37B-27AB51343316}" destId="{CC11A65F-E01E-489B-A817-7765A416F427}" srcOrd="10" destOrd="0" presId="urn:microsoft.com/office/officeart/2018/2/layout/IconCircleList"/>
    <dgm:cxn modelId="{62BD9A06-6709-49FE-826D-139DA63822C3}" type="presParOf" srcId="{CC11A65F-E01E-489B-A817-7765A416F427}" destId="{996C1F9B-81CB-444B-B13D-AD62FA442CC3}" srcOrd="0" destOrd="0" presId="urn:microsoft.com/office/officeart/2018/2/layout/IconCircleList"/>
    <dgm:cxn modelId="{06A6205B-359E-4A1E-9109-1350BEAF2DCD}" type="presParOf" srcId="{CC11A65F-E01E-489B-A817-7765A416F427}" destId="{D3252BB2-BFC7-4ADB-9DA3-47E03B0C211B}" srcOrd="1" destOrd="0" presId="urn:microsoft.com/office/officeart/2018/2/layout/IconCircleList"/>
    <dgm:cxn modelId="{B7048BDD-4F42-4EF2-B74E-426C6BE83B2F}" type="presParOf" srcId="{CC11A65F-E01E-489B-A817-7765A416F427}" destId="{398F911D-378C-4E3E-A1A2-6F0A89406AEE}" srcOrd="2" destOrd="0" presId="urn:microsoft.com/office/officeart/2018/2/layout/IconCircleList"/>
    <dgm:cxn modelId="{BCA65D7E-D1E1-4494-BEC1-13D9D35F0EEA}" type="presParOf" srcId="{CC11A65F-E01E-489B-A817-7765A416F427}" destId="{94F2F5B8-32DB-46C7-9C87-AEC6BBA0FC1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DFA2E8-2807-4895-9F6C-B37CE14DFBC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E0EDE0-7EA4-4173-8D1D-A1BB5CD4B36A}">
      <dgm:prSet/>
      <dgm:spPr/>
      <dgm:t>
        <a:bodyPr/>
        <a:lstStyle/>
        <a:p>
          <a:r>
            <a:rPr lang="pl-PL" dirty="0"/>
            <a:t>Stworzenie przestrzeni do zrealizowania projektu</a:t>
          </a:r>
          <a:endParaRPr lang="en-US" dirty="0"/>
        </a:p>
      </dgm:t>
    </dgm:pt>
    <dgm:pt modelId="{4FACFA8D-BBA3-4C2C-9A8C-7BCEE71F0813}" type="parTrans" cxnId="{854B30C6-1DAF-4A2F-9B96-1DEEE9271050}">
      <dgm:prSet/>
      <dgm:spPr/>
      <dgm:t>
        <a:bodyPr/>
        <a:lstStyle/>
        <a:p>
          <a:endParaRPr lang="en-US"/>
        </a:p>
      </dgm:t>
    </dgm:pt>
    <dgm:pt modelId="{58512BEC-FD2E-42FB-807B-A7566E89565A}" type="sibTrans" cxnId="{854B30C6-1DAF-4A2F-9B96-1DEEE9271050}">
      <dgm:prSet/>
      <dgm:spPr/>
      <dgm:t>
        <a:bodyPr/>
        <a:lstStyle/>
        <a:p>
          <a:endParaRPr lang="en-US"/>
        </a:p>
      </dgm:t>
    </dgm:pt>
    <dgm:pt modelId="{5264C955-C1A8-4548-9F50-4A468071D556}">
      <dgm:prSet/>
      <dgm:spPr/>
      <dgm:t>
        <a:bodyPr/>
        <a:lstStyle/>
        <a:p>
          <a:r>
            <a:rPr lang="pl-PL"/>
            <a:t>Programowanie robota Photon</a:t>
          </a:r>
          <a:endParaRPr lang="en-US"/>
        </a:p>
      </dgm:t>
    </dgm:pt>
    <dgm:pt modelId="{44BF7826-C5A4-41E9-BA3D-9C8194D99112}" type="parTrans" cxnId="{7EAE91F3-96DF-4E20-9E0A-98E71B09AC5D}">
      <dgm:prSet/>
      <dgm:spPr/>
      <dgm:t>
        <a:bodyPr/>
        <a:lstStyle/>
        <a:p>
          <a:endParaRPr lang="en-US"/>
        </a:p>
      </dgm:t>
    </dgm:pt>
    <dgm:pt modelId="{E72D6FB6-544B-40B3-879D-C95137E48B1E}" type="sibTrans" cxnId="{7EAE91F3-96DF-4E20-9E0A-98E71B09AC5D}">
      <dgm:prSet/>
      <dgm:spPr/>
      <dgm:t>
        <a:bodyPr/>
        <a:lstStyle/>
        <a:p>
          <a:endParaRPr lang="en-US"/>
        </a:p>
      </dgm:t>
    </dgm:pt>
    <dgm:pt modelId="{9B829745-F3B3-47FA-B974-3BD661C61553}">
      <dgm:prSet/>
      <dgm:spPr/>
      <dgm:t>
        <a:bodyPr/>
        <a:lstStyle/>
        <a:p>
          <a:r>
            <a:rPr lang="pl-PL" dirty="0"/>
            <a:t>Budowanie i programowanie konstrukcji z zestawu </a:t>
          </a:r>
        </a:p>
        <a:p>
          <a:r>
            <a:rPr lang="pl-PL" dirty="0"/>
            <a:t>LEGO® </a:t>
          </a:r>
          <a:r>
            <a:rPr lang="pl-PL" dirty="0" err="1"/>
            <a:t>Education</a:t>
          </a:r>
          <a:r>
            <a:rPr lang="pl-PL" dirty="0"/>
            <a:t> </a:t>
          </a:r>
          <a:r>
            <a:rPr lang="pl-PL" dirty="0" err="1"/>
            <a:t>Spike</a:t>
          </a:r>
          <a:r>
            <a:rPr lang="pl-PL" dirty="0"/>
            <a:t> </a:t>
          </a:r>
          <a:r>
            <a:rPr lang="pl-PL" dirty="0" err="1"/>
            <a:t>Prime</a:t>
          </a:r>
          <a:endParaRPr lang="en-US" dirty="0"/>
        </a:p>
      </dgm:t>
    </dgm:pt>
    <dgm:pt modelId="{79C288D0-52E1-4EDD-AF82-E2528174E3BD}" type="parTrans" cxnId="{0AC87E65-7B98-4DEF-B6A8-4C7096B89B71}">
      <dgm:prSet/>
      <dgm:spPr/>
      <dgm:t>
        <a:bodyPr/>
        <a:lstStyle/>
        <a:p>
          <a:endParaRPr lang="en-US"/>
        </a:p>
      </dgm:t>
    </dgm:pt>
    <dgm:pt modelId="{E67EA622-78C5-4F83-AA44-B0D7F0A62288}" type="sibTrans" cxnId="{0AC87E65-7B98-4DEF-B6A8-4C7096B89B71}">
      <dgm:prSet/>
      <dgm:spPr/>
      <dgm:t>
        <a:bodyPr/>
        <a:lstStyle/>
        <a:p>
          <a:endParaRPr lang="en-US"/>
        </a:p>
      </dgm:t>
    </dgm:pt>
    <dgm:pt modelId="{5647C3B9-CECD-415D-B036-3686E96550F1}">
      <dgm:prSet/>
      <dgm:spPr/>
      <dgm:t>
        <a:bodyPr/>
        <a:lstStyle/>
        <a:p>
          <a:r>
            <a:rPr lang="pl-PL" dirty="0"/>
            <a:t>Projektowanie i druk elementów w 3D</a:t>
          </a:r>
          <a:endParaRPr lang="en-US" dirty="0"/>
        </a:p>
      </dgm:t>
    </dgm:pt>
    <dgm:pt modelId="{027364F3-F52E-4FB9-BB43-569AC0334364}" type="parTrans" cxnId="{F6088558-9472-41A0-A62F-B30EB762EB3F}">
      <dgm:prSet/>
      <dgm:spPr/>
      <dgm:t>
        <a:bodyPr/>
        <a:lstStyle/>
        <a:p>
          <a:endParaRPr lang="en-US"/>
        </a:p>
      </dgm:t>
    </dgm:pt>
    <dgm:pt modelId="{6BEEBA9C-1F02-46DA-A079-38D9C36EF3A9}" type="sibTrans" cxnId="{F6088558-9472-41A0-A62F-B30EB762EB3F}">
      <dgm:prSet/>
      <dgm:spPr/>
      <dgm:t>
        <a:bodyPr/>
        <a:lstStyle/>
        <a:p>
          <a:endParaRPr lang="en-US"/>
        </a:p>
      </dgm:t>
    </dgm:pt>
    <dgm:pt modelId="{9FF0B086-E2AA-418F-BADE-019615BC6F09}">
      <dgm:prSet/>
      <dgm:spPr/>
      <dgm:t>
        <a:bodyPr/>
        <a:lstStyle/>
        <a:p>
          <a:pPr algn="just"/>
          <a:r>
            <a:rPr lang="pl-PL" dirty="0"/>
            <a:t>Programowanie elementów elektronicznych z zestawu </a:t>
          </a:r>
        </a:p>
        <a:p>
          <a:pPr algn="just"/>
          <a:r>
            <a:rPr lang="pl-PL" dirty="0"/>
            <a:t>Be </a:t>
          </a:r>
          <a:r>
            <a:rPr lang="pl-PL" dirty="0" err="1"/>
            <a:t>Creo</a:t>
          </a:r>
          <a:endParaRPr lang="en-US" dirty="0"/>
        </a:p>
      </dgm:t>
    </dgm:pt>
    <dgm:pt modelId="{EC08DE8D-C15B-4B84-9A99-332EBFEAD9D9}" type="parTrans" cxnId="{31C0AA9E-F58B-4FFA-9485-2DC043517CEE}">
      <dgm:prSet/>
      <dgm:spPr/>
      <dgm:t>
        <a:bodyPr/>
        <a:lstStyle/>
        <a:p>
          <a:endParaRPr lang="en-US"/>
        </a:p>
      </dgm:t>
    </dgm:pt>
    <dgm:pt modelId="{C104F4C3-B899-4F00-B2E0-2FBDF2059E7C}" type="sibTrans" cxnId="{31C0AA9E-F58B-4FFA-9485-2DC043517CEE}">
      <dgm:prSet/>
      <dgm:spPr/>
      <dgm:t>
        <a:bodyPr/>
        <a:lstStyle/>
        <a:p>
          <a:endParaRPr lang="en-US"/>
        </a:p>
      </dgm:t>
    </dgm:pt>
    <dgm:pt modelId="{BAE31441-E236-4BCB-BBE2-7E9E5F0722F9}">
      <dgm:prSet/>
      <dgm:spPr/>
      <dgm:t>
        <a:bodyPr/>
        <a:lstStyle/>
        <a:p>
          <a:pPr algn="just"/>
          <a:r>
            <a:rPr lang="pl-PL" dirty="0"/>
            <a:t>Nagranie i montaż materiału audio-video z wykorzystaniem programu Da Vinci </a:t>
          </a:r>
          <a:r>
            <a:rPr lang="pl-PL" dirty="0" err="1"/>
            <a:t>Resolve</a:t>
          </a:r>
          <a:endParaRPr lang="en-US" dirty="0"/>
        </a:p>
      </dgm:t>
    </dgm:pt>
    <dgm:pt modelId="{1E90EC9F-58B4-427B-95D4-D9EFC5FBCFCF}" type="parTrans" cxnId="{29BCDC4D-C7DF-4450-9200-AC1AB687AD7F}">
      <dgm:prSet/>
      <dgm:spPr/>
      <dgm:t>
        <a:bodyPr/>
        <a:lstStyle/>
        <a:p>
          <a:endParaRPr lang="en-US"/>
        </a:p>
      </dgm:t>
    </dgm:pt>
    <dgm:pt modelId="{A465A338-2157-4D24-8C0F-22965BDC4E9F}" type="sibTrans" cxnId="{29BCDC4D-C7DF-4450-9200-AC1AB687AD7F}">
      <dgm:prSet/>
      <dgm:spPr/>
      <dgm:t>
        <a:bodyPr/>
        <a:lstStyle/>
        <a:p>
          <a:endParaRPr lang="en-US"/>
        </a:p>
      </dgm:t>
    </dgm:pt>
    <dgm:pt modelId="{0A91E1B4-E990-4134-8745-F99D5C97D908}">
      <dgm:prSet custT="1"/>
      <dgm:spPr/>
      <dgm:t>
        <a:bodyPr/>
        <a:lstStyle/>
        <a:p>
          <a:pPr algn="just"/>
          <a:endParaRPr lang="en-US" sz="2000" dirty="0"/>
        </a:p>
      </dgm:t>
    </dgm:pt>
    <dgm:pt modelId="{11E61873-A087-4C72-A767-DCAF339D2AFB}" type="parTrans" cxnId="{7143A977-36FB-4776-B725-CDF8BC31404F}">
      <dgm:prSet/>
      <dgm:spPr/>
      <dgm:t>
        <a:bodyPr/>
        <a:lstStyle/>
        <a:p>
          <a:endParaRPr lang="en-US"/>
        </a:p>
      </dgm:t>
    </dgm:pt>
    <dgm:pt modelId="{AD1F8EAE-2C91-450F-A7BF-C56CC02F78AC}" type="sibTrans" cxnId="{7143A977-36FB-4776-B725-CDF8BC31404F}">
      <dgm:prSet/>
      <dgm:spPr/>
      <dgm:t>
        <a:bodyPr/>
        <a:lstStyle/>
        <a:p>
          <a:endParaRPr lang="en-US"/>
        </a:p>
      </dgm:t>
    </dgm:pt>
    <dgm:pt modelId="{B1838EA1-6FD0-4987-B522-FE2C7D8500BB}" type="pres">
      <dgm:prSet presAssocID="{5EDFA2E8-2807-4895-9F6C-B37CE14DFBC1}" presName="vert0" presStyleCnt="0">
        <dgm:presLayoutVars>
          <dgm:dir/>
          <dgm:animOne val="branch"/>
          <dgm:animLvl val="lvl"/>
        </dgm:presLayoutVars>
      </dgm:prSet>
      <dgm:spPr/>
    </dgm:pt>
    <dgm:pt modelId="{E10B4041-7060-43B0-A478-92D1328E2513}" type="pres">
      <dgm:prSet presAssocID="{FBE0EDE0-7EA4-4173-8D1D-A1BB5CD4B36A}" presName="thickLine" presStyleLbl="alignNode1" presStyleIdx="0" presStyleCnt="7"/>
      <dgm:spPr/>
    </dgm:pt>
    <dgm:pt modelId="{0DA3461F-55C8-442E-9BFA-6DD1DBD9D62E}" type="pres">
      <dgm:prSet presAssocID="{FBE0EDE0-7EA4-4173-8D1D-A1BB5CD4B36A}" presName="horz1" presStyleCnt="0"/>
      <dgm:spPr/>
    </dgm:pt>
    <dgm:pt modelId="{892EDD24-FB25-4F79-B534-D69406C587E2}" type="pres">
      <dgm:prSet presAssocID="{FBE0EDE0-7EA4-4173-8D1D-A1BB5CD4B36A}" presName="tx1" presStyleLbl="revTx" presStyleIdx="0" presStyleCnt="7"/>
      <dgm:spPr/>
    </dgm:pt>
    <dgm:pt modelId="{542318B0-312B-41DD-A705-6D3C8FF3C2D5}" type="pres">
      <dgm:prSet presAssocID="{FBE0EDE0-7EA4-4173-8D1D-A1BB5CD4B36A}" presName="vert1" presStyleCnt="0"/>
      <dgm:spPr/>
    </dgm:pt>
    <dgm:pt modelId="{1E461C69-A382-43A2-84EE-D6D79D9EEC5D}" type="pres">
      <dgm:prSet presAssocID="{5264C955-C1A8-4548-9F50-4A468071D556}" presName="thickLine" presStyleLbl="alignNode1" presStyleIdx="1" presStyleCnt="7"/>
      <dgm:spPr/>
    </dgm:pt>
    <dgm:pt modelId="{96ECECAE-7565-4107-B812-0D95251D2DC1}" type="pres">
      <dgm:prSet presAssocID="{5264C955-C1A8-4548-9F50-4A468071D556}" presName="horz1" presStyleCnt="0"/>
      <dgm:spPr/>
    </dgm:pt>
    <dgm:pt modelId="{638B7C85-49D9-4C51-94DB-457E67B2D399}" type="pres">
      <dgm:prSet presAssocID="{5264C955-C1A8-4548-9F50-4A468071D556}" presName="tx1" presStyleLbl="revTx" presStyleIdx="1" presStyleCnt="7"/>
      <dgm:spPr/>
    </dgm:pt>
    <dgm:pt modelId="{81C6BAB6-F619-47BD-99A3-588A8D6E4DBE}" type="pres">
      <dgm:prSet presAssocID="{5264C955-C1A8-4548-9F50-4A468071D556}" presName="vert1" presStyleCnt="0"/>
      <dgm:spPr/>
    </dgm:pt>
    <dgm:pt modelId="{2AD95BF1-9A61-4413-AF82-80B34383F118}" type="pres">
      <dgm:prSet presAssocID="{9B829745-F3B3-47FA-B974-3BD661C61553}" presName="thickLine" presStyleLbl="alignNode1" presStyleIdx="2" presStyleCnt="7"/>
      <dgm:spPr/>
    </dgm:pt>
    <dgm:pt modelId="{FD986A67-2D74-4003-A529-A647A675FBA0}" type="pres">
      <dgm:prSet presAssocID="{9B829745-F3B3-47FA-B974-3BD661C61553}" presName="horz1" presStyleCnt="0"/>
      <dgm:spPr/>
    </dgm:pt>
    <dgm:pt modelId="{E9096780-A956-4889-9688-9701E15114E6}" type="pres">
      <dgm:prSet presAssocID="{9B829745-F3B3-47FA-B974-3BD661C61553}" presName="tx1" presStyleLbl="revTx" presStyleIdx="2" presStyleCnt="7"/>
      <dgm:spPr/>
    </dgm:pt>
    <dgm:pt modelId="{2E1A66B3-0DBF-40FE-82A8-B8429C809B8F}" type="pres">
      <dgm:prSet presAssocID="{9B829745-F3B3-47FA-B974-3BD661C61553}" presName="vert1" presStyleCnt="0"/>
      <dgm:spPr/>
    </dgm:pt>
    <dgm:pt modelId="{9FC4C91E-7E39-4DEA-B7E1-9F5A2082E34E}" type="pres">
      <dgm:prSet presAssocID="{5647C3B9-CECD-415D-B036-3686E96550F1}" presName="thickLine" presStyleLbl="alignNode1" presStyleIdx="3" presStyleCnt="7"/>
      <dgm:spPr/>
    </dgm:pt>
    <dgm:pt modelId="{42D6671B-1E05-4508-9012-8557FB8AB037}" type="pres">
      <dgm:prSet presAssocID="{5647C3B9-CECD-415D-B036-3686E96550F1}" presName="horz1" presStyleCnt="0"/>
      <dgm:spPr/>
    </dgm:pt>
    <dgm:pt modelId="{8524BF69-A519-428C-8A2A-8ABA283A86C3}" type="pres">
      <dgm:prSet presAssocID="{5647C3B9-CECD-415D-B036-3686E96550F1}" presName="tx1" presStyleLbl="revTx" presStyleIdx="3" presStyleCnt="7"/>
      <dgm:spPr/>
    </dgm:pt>
    <dgm:pt modelId="{09C44989-C478-4444-BEED-96E1A53FF32C}" type="pres">
      <dgm:prSet presAssocID="{5647C3B9-CECD-415D-B036-3686E96550F1}" presName="vert1" presStyleCnt="0"/>
      <dgm:spPr/>
    </dgm:pt>
    <dgm:pt modelId="{14965533-EA19-487C-81C1-3CED07408623}" type="pres">
      <dgm:prSet presAssocID="{9FF0B086-E2AA-418F-BADE-019615BC6F09}" presName="thickLine" presStyleLbl="alignNode1" presStyleIdx="4" presStyleCnt="7"/>
      <dgm:spPr/>
    </dgm:pt>
    <dgm:pt modelId="{B0383EB2-1E23-43BB-832F-ECA991704163}" type="pres">
      <dgm:prSet presAssocID="{9FF0B086-E2AA-418F-BADE-019615BC6F09}" presName="horz1" presStyleCnt="0"/>
      <dgm:spPr/>
    </dgm:pt>
    <dgm:pt modelId="{802042AE-D255-4DEA-86D8-69C6C03D424A}" type="pres">
      <dgm:prSet presAssocID="{9FF0B086-E2AA-418F-BADE-019615BC6F09}" presName="tx1" presStyleLbl="revTx" presStyleIdx="4" presStyleCnt="7"/>
      <dgm:spPr/>
    </dgm:pt>
    <dgm:pt modelId="{FADEE212-BB8A-4B3C-826A-FF4977C9A8F7}" type="pres">
      <dgm:prSet presAssocID="{9FF0B086-E2AA-418F-BADE-019615BC6F09}" presName="vert1" presStyleCnt="0"/>
      <dgm:spPr/>
    </dgm:pt>
    <dgm:pt modelId="{A79BE638-1694-4434-9192-9F489AD7028B}" type="pres">
      <dgm:prSet presAssocID="{BAE31441-E236-4BCB-BBE2-7E9E5F0722F9}" presName="thickLine" presStyleLbl="alignNode1" presStyleIdx="5" presStyleCnt="7"/>
      <dgm:spPr/>
    </dgm:pt>
    <dgm:pt modelId="{1D3AFA23-E649-4CD4-B974-5BBC8608EF9E}" type="pres">
      <dgm:prSet presAssocID="{BAE31441-E236-4BCB-BBE2-7E9E5F0722F9}" presName="horz1" presStyleCnt="0"/>
      <dgm:spPr/>
    </dgm:pt>
    <dgm:pt modelId="{4928C5A1-9E84-4998-9203-AEFFA1E2FB26}" type="pres">
      <dgm:prSet presAssocID="{BAE31441-E236-4BCB-BBE2-7E9E5F0722F9}" presName="tx1" presStyleLbl="revTx" presStyleIdx="5" presStyleCnt="7"/>
      <dgm:spPr/>
    </dgm:pt>
    <dgm:pt modelId="{2B59899D-EC8E-494E-A59E-D9656EA5E5D4}" type="pres">
      <dgm:prSet presAssocID="{BAE31441-E236-4BCB-BBE2-7E9E5F0722F9}" presName="vert1" presStyleCnt="0"/>
      <dgm:spPr/>
    </dgm:pt>
    <dgm:pt modelId="{620C575E-F769-4EEA-992C-9DBE12837CDA}" type="pres">
      <dgm:prSet presAssocID="{0A91E1B4-E990-4134-8745-F99D5C97D908}" presName="thickLine" presStyleLbl="alignNode1" presStyleIdx="6" presStyleCnt="7"/>
      <dgm:spPr/>
    </dgm:pt>
    <dgm:pt modelId="{6170AC6A-C944-4EBA-92BD-F46BFDFAAE1A}" type="pres">
      <dgm:prSet presAssocID="{0A91E1B4-E990-4134-8745-F99D5C97D908}" presName="horz1" presStyleCnt="0"/>
      <dgm:spPr/>
    </dgm:pt>
    <dgm:pt modelId="{C729F765-7A98-468A-BD2F-420BB3D6BBF0}" type="pres">
      <dgm:prSet presAssocID="{0A91E1B4-E990-4134-8745-F99D5C97D908}" presName="tx1" presStyleLbl="revTx" presStyleIdx="6" presStyleCnt="7"/>
      <dgm:spPr/>
    </dgm:pt>
    <dgm:pt modelId="{5602AC26-10B8-45A1-9E03-C97523F585C6}" type="pres">
      <dgm:prSet presAssocID="{0A91E1B4-E990-4134-8745-F99D5C97D908}" presName="vert1" presStyleCnt="0"/>
      <dgm:spPr/>
    </dgm:pt>
  </dgm:ptLst>
  <dgm:cxnLst>
    <dgm:cxn modelId="{F3A4BF0E-D9C2-4D04-80E5-C21087C24CB9}" type="presOf" srcId="{5EDFA2E8-2807-4895-9F6C-B37CE14DFBC1}" destId="{B1838EA1-6FD0-4987-B522-FE2C7D8500BB}" srcOrd="0" destOrd="0" presId="urn:microsoft.com/office/officeart/2008/layout/LinedList"/>
    <dgm:cxn modelId="{C767B816-792B-4AFE-B19A-030E73E4A997}" type="presOf" srcId="{9FF0B086-E2AA-418F-BADE-019615BC6F09}" destId="{802042AE-D255-4DEA-86D8-69C6C03D424A}" srcOrd="0" destOrd="0" presId="urn:microsoft.com/office/officeart/2008/layout/LinedList"/>
    <dgm:cxn modelId="{8E95C718-F112-44CD-BFF5-9DC677B9C1B9}" type="presOf" srcId="{FBE0EDE0-7EA4-4173-8D1D-A1BB5CD4B36A}" destId="{892EDD24-FB25-4F79-B534-D69406C587E2}" srcOrd="0" destOrd="0" presId="urn:microsoft.com/office/officeart/2008/layout/LinedList"/>
    <dgm:cxn modelId="{B491FA22-2928-47E0-BBF0-23F7785A3851}" type="presOf" srcId="{BAE31441-E236-4BCB-BBE2-7E9E5F0722F9}" destId="{4928C5A1-9E84-4998-9203-AEFFA1E2FB26}" srcOrd="0" destOrd="0" presId="urn:microsoft.com/office/officeart/2008/layout/LinedList"/>
    <dgm:cxn modelId="{0AC87E65-7B98-4DEF-B6A8-4C7096B89B71}" srcId="{5EDFA2E8-2807-4895-9F6C-B37CE14DFBC1}" destId="{9B829745-F3B3-47FA-B974-3BD661C61553}" srcOrd="2" destOrd="0" parTransId="{79C288D0-52E1-4EDD-AF82-E2528174E3BD}" sibTransId="{E67EA622-78C5-4F83-AA44-B0D7F0A62288}"/>
    <dgm:cxn modelId="{29BCDC4D-C7DF-4450-9200-AC1AB687AD7F}" srcId="{5EDFA2E8-2807-4895-9F6C-B37CE14DFBC1}" destId="{BAE31441-E236-4BCB-BBE2-7E9E5F0722F9}" srcOrd="5" destOrd="0" parTransId="{1E90EC9F-58B4-427B-95D4-D9EFC5FBCFCF}" sibTransId="{A465A338-2157-4D24-8C0F-22965BDC4E9F}"/>
    <dgm:cxn modelId="{7143A977-36FB-4776-B725-CDF8BC31404F}" srcId="{5EDFA2E8-2807-4895-9F6C-B37CE14DFBC1}" destId="{0A91E1B4-E990-4134-8745-F99D5C97D908}" srcOrd="6" destOrd="0" parTransId="{11E61873-A087-4C72-A767-DCAF339D2AFB}" sibTransId="{AD1F8EAE-2C91-450F-A7BF-C56CC02F78AC}"/>
    <dgm:cxn modelId="{F6088558-9472-41A0-A62F-B30EB762EB3F}" srcId="{5EDFA2E8-2807-4895-9F6C-B37CE14DFBC1}" destId="{5647C3B9-CECD-415D-B036-3686E96550F1}" srcOrd="3" destOrd="0" parTransId="{027364F3-F52E-4FB9-BB43-569AC0334364}" sibTransId="{6BEEBA9C-1F02-46DA-A079-38D9C36EF3A9}"/>
    <dgm:cxn modelId="{B2F7655A-F704-4CDF-85A6-CAC1B3B2D3EC}" type="presOf" srcId="{5264C955-C1A8-4548-9F50-4A468071D556}" destId="{638B7C85-49D9-4C51-94DB-457E67B2D399}" srcOrd="0" destOrd="0" presId="urn:microsoft.com/office/officeart/2008/layout/LinedList"/>
    <dgm:cxn modelId="{31C0AA9E-F58B-4FFA-9485-2DC043517CEE}" srcId="{5EDFA2E8-2807-4895-9F6C-B37CE14DFBC1}" destId="{9FF0B086-E2AA-418F-BADE-019615BC6F09}" srcOrd="4" destOrd="0" parTransId="{EC08DE8D-C15B-4B84-9A99-332EBFEAD9D9}" sibTransId="{C104F4C3-B899-4F00-B2E0-2FBDF2059E7C}"/>
    <dgm:cxn modelId="{854B30C6-1DAF-4A2F-9B96-1DEEE9271050}" srcId="{5EDFA2E8-2807-4895-9F6C-B37CE14DFBC1}" destId="{FBE0EDE0-7EA4-4173-8D1D-A1BB5CD4B36A}" srcOrd="0" destOrd="0" parTransId="{4FACFA8D-BBA3-4C2C-9A8C-7BCEE71F0813}" sibTransId="{58512BEC-FD2E-42FB-807B-A7566E89565A}"/>
    <dgm:cxn modelId="{268253EB-E642-4CA9-9D22-0DBB7F8DEC2E}" type="presOf" srcId="{9B829745-F3B3-47FA-B974-3BD661C61553}" destId="{E9096780-A956-4889-9688-9701E15114E6}" srcOrd="0" destOrd="0" presId="urn:microsoft.com/office/officeart/2008/layout/LinedList"/>
    <dgm:cxn modelId="{FA918CF1-2378-474A-AA53-11B2FDE53E8B}" type="presOf" srcId="{0A91E1B4-E990-4134-8745-F99D5C97D908}" destId="{C729F765-7A98-468A-BD2F-420BB3D6BBF0}" srcOrd="0" destOrd="0" presId="urn:microsoft.com/office/officeart/2008/layout/LinedList"/>
    <dgm:cxn modelId="{7EAE91F3-96DF-4E20-9E0A-98E71B09AC5D}" srcId="{5EDFA2E8-2807-4895-9F6C-B37CE14DFBC1}" destId="{5264C955-C1A8-4548-9F50-4A468071D556}" srcOrd="1" destOrd="0" parTransId="{44BF7826-C5A4-41E9-BA3D-9C8194D99112}" sibTransId="{E72D6FB6-544B-40B3-879D-C95137E48B1E}"/>
    <dgm:cxn modelId="{2C4E07F7-F812-4599-9A49-17C89DA61932}" type="presOf" srcId="{5647C3B9-CECD-415D-B036-3686E96550F1}" destId="{8524BF69-A519-428C-8A2A-8ABA283A86C3}" srcOrd="0" destOrd="0" presId="urn:microsoft.com/office/officeart/2008/layout/LinedList"/>
    <dgm:cxn modelId="{A23AC14E-B6C3-4DD7-B612-84787CD5AAED}" type="presParOf" srcId="{B1838EA1-6FD0-4987-B522-FE2C7D8500BB}" destId="{E10B4041-7060-43B0-A478-92D1328E2513}" srcOrd="0" destOrd="0" presId="urn:microsoft.com/office/officeart/2008/layout/LinedList"/>
    <dgm:cxn modelId="{87CC3411-7334-444B-83E7-F702ED340757}" type="presParOf" srcId="{B1838EA1-6FD0-4987-B522-FE2C7D8500BB}" destId="{0DA3461F-55C8-442E-9BFA-6DD1DBD9D62E}" srcOrd="1" destOrd="0" presId="urn:microsoft.com/office/officeart/2008/layout/LinedList"/>
    <dgm:cxn modelId="{FE2BA35C-C9BF-4E21-B919-3735603B6BA2}" type="presParOf" srcId="{0DA3461F-55C8-442E-9BFA-6DD1DBD9D62E}" destId="{892EDD24-FB25-4F79-B534-D69406C587E2}" srcOrd="0" destOrd="0" presId="urn:microsoft.com/office/officeart/2008/layout/LinedList"/>
    <dgm:cxn modelId="{A0E38445-6668-4508-AA6C-4335B28963B9}" type="presParOf" srcId="{0DA3461F-55C8-442E-9BFA-6DD1DBD9D62E}" destId="{542318B0-312B-41DD-A705-6D3C8FF3C2D5}" srcOrd="1" destOrd="0" presId="urn:microsoft.com/office/officeart/2008/layout/LinedList"/>
    <dgm:cxn modelId="{A6BCFB35-10AE-4B90-8F1E-BF3D29D2D309}" type="presParOf" srcId="{B1838EA1-6FD0-4987-B522-FE2C7D8500BB}" destId="{1E461C69-A382-43A2-84EE-D6D79D9EEC5D}" srcOrd="2" destOrd="0" presId="urn:microsoft.com/office/officeart/2008/layout/LinedList"/>
    <dgm:cxn modelId="{CF07F4EC-0A4A-4247-BCFA-3373EA9A12FF}" type="presParOf" srcId="{B1838EA1-6FD0-4987-B522-FE2C7D8500BB}" destId="{96ECECAE-7565-4107-B812-0D95251D2DC1}" srcOrd="3" destOrd="0" presId="urn:microsoft.com/office/officeart/2008/layout/LinedList"/>
    <dgm:cxn modelId="{20B60F80-53D3-4B10-B62F-71B9DAA79CEF}" type="presParOf" srcId="{96ECECAE-7565-4107-B812-0D95251D2DC1}" destId="{638B7C85-49D9-4C51-94DB-457E67B2D399}" srcOrd="0" destOrd="0" presId="urn:microsoft.com/office/officeart/2008/layout/LinedList"/>
    <dgm:cxn modelId="{4855B7C3-1853-4652-9A38-9F103AF86F83}" type="presParOf" srcId="{96ECECAE-7565-4107-B812-0D95251D2DC1}" destId="{81C6BAB6-F619-47BD-99A3-588A8D6E4DBE}" srcOrd="1" destOrd="0" presId="urn:microsoft.com/office/officeart/2008/layout/LinedList"/>
    <dgm:cxn modelId="{B13B04FE-1886-4C0C-A912-017D6729859D}" type="presParOf" srcId="{B1838EA1-6FD0-4987-B522-FE2C7D8500BB}" destId="{2AD95BF1-9A61-4413-AF82-80B34383F118}" srcOrd="4" destOrd="0" presId="urn:microsoft.com/office/officeart/2008/layout/LinedList"/>
    <dgm:cxn modelId="{26EEDADA-F239-468C-9A9E-CB9934BBC856}" type="presParOf" srcId="{B1838EA1-6FD0-4987-B522-FE2C7D8500BB}" destId="{FD986A67-2D74-4003-A529-A647A675FBA0}" srcOrd="5" destOrd="0" presId="urn:microsoft.com/office/officeart/2008/layout/LinedList"/>
    <dgm:cxn modelId="{DD14A116-273D-49AD-9A87-41F47C47F141}" type="presParOf" srcId="{FD986A67-2D74-4003-A529-A647A675FBA0}" destId="{E9096780-A956-4889-9688-9701E15114E6}" srcOrd="0" destOrd="0" presId="urn:microsoft.com/office/officeart/2008/layout/LinedList"/>
    <dgm:cxn modelId="{4FB8FB34-C41A-4A0D-A908-889987CA76E5}" type="presParOf" srcId="{FD986A67-2D74-4003-A529-A647A675FBA0}" destId="{2E1A66B3-0DBF-40FE-82A8-B8429C809B8F}" srcOrd="1" destOrd="0" presId="urn:microsoft.com/office/officeart/2008/layout/LinedList"/>
    <dgm:cxn modelId="{4AC657D6-A08B-4F2D-9761-4D183D81CB6B}" type="presParOf" srcId="{B1838EA1-6FD0-4987-B522-FE2C7D8500BB}" destId="{9FC4C91E-7E39-4DEA-B7E1-9F5A2082E34E}" srcOrd="6" destOrd="0" presId="urn:microsoft.com/office/officeart/2008/layout/LinedList"/>
    <dgm:cxn modelId="{56E39AC1-6F2B-4019-BCB6-F069548268DF}" type="presParOf" srcId="{B1838EA1-6FD0-4987-B522-FE2C7D8500BB}" destId="{42D6671B-1E05-4508-9012-8557FB8AB037}" srcOrd="7" destOrd="0" presId="urn:microsoft.com/office/officeart/2008/layout/LinedList"/>
    <dgm:cxn modelId="{CBFB7CE3-E8FB-48E2-BF4B-34635CDD0115}" type="presParOf" srcId="{42D6671B-1E05-4508-9012-8557FB8AB037}" destId="{8524BF69-A519-428C-8A2A-8ABA283A86C3}" srcOrd="0" destOrd="0" presId="urn:microsoft.com/office/officeart/2008/layout/LinedList"/>
    <dgm:cxn modelId="{039D2EE6-749F-4C5B-954C-8180924B40D3}" type="presParOf" srcId="{42D6671B-1E05-4508-9012-8557FB8AB037}" destId="{09C44989-C478-4444-BEED-96E1A53FF32C}" srcOrd="1" destOrd="0" presId="urn:microsoft.com/office/officeart/2008/layout/LinedList"/>
    <dgm:cxn modelId="{33F6BDE5-F401-44B1-82CF-0B454D29ACF7}" type="presParOf" srcId="{B1838EA1-6FD0-4987-B522-FE2C7D8500BB}" destId="{14965533-EA19-487C-81C1-3CED07408623}" srcOrd="8" destOrd="0" presId="urn:microsoft.com/office/officeart/2008/layout/LinedList"/>
    <dgm:cxn modelId="{2D049AFC-33E0-4DEE-BDA5-9A0722862FEA}" type="presParOf" srcId="{B1838EA1-6FD0-4987-B522-FE2C7D8500BB}" destId="{B0383EB2-1E23-43BB-832F-ECA991704163}" srcOrd="9" destOrd="0" presId="urn:microsoft.com/office/officeart/2008/layout/LinedList"/>
    <dgm:cxn modelId="{0E7AD8F9-7101-4C64-A93A-CD5BA5510BAE}" type="presParOf" srcId="{B0383EB2-1E23-43BB-832F-ECA991704163}" destId="{802042AE-D255-4DEA-86D8-69C6C03D424A}" srcOrd="0" destOrd="0" presId="urn:microsoft.com/office/officeart/2008/layout/LinedList"/>
    <dgm:cxn modelId="{E4ED3BB9-E092-44AE-8E60-36164D8CB7F8}" type="presParOf" srcId="{B0383EB2-1E23-43BB-832F-ECA991704163}" destId="{FADEE212-BB8A-4B3C-826A-FF4977C9A8F7}" srcOrd="1" destOrd="0" presId="urn:microsoft.com/office/officeart/2008/layout/LinedList"/>
    <dgm:cxn modelId="{D02A5846-ECA7-4AED-8E28-F252DE272BF8}" type="presParOf" srcId="{B1838EA1-6FD0-4987-B522-FE2C7D8500BB}" destId="{A79BE638-1694-4434-9192-9F489AD7028B}" srcOrd="10" destOrd="0" presId="urn:microsoft.com/office/officeart/2008/layout/LinedList"/>
    <dgm:cxn modelId="{8EEFC2CF-740D-4864-B597-E23C5FD5C8F3}" type="presParOf" srcId="{B1838EA1-6FD0-4987-B522-FE2C7D8500BB}" destId="{1D3AFA23-E649-4CD4-B974-5BBC8608EF9E}" srcOrd="11" destOrd="0" presId="urn:microsoft.com/office/officeart/2008/layout/LinedList"/>
    <dgm:cxn modelId="{DAFDAA48-2E81-4ED8-9321-36E2CFFC9F1A}" type="presParOf" srcId="{1D3AFA23-E649-4CD4-B974-5BBC8608EF9E}" destId="{4928C5A1-9E84-4998-9203-AEFFA1E2FB26}" srcOrd="0" destOrd="0" presId="urn:microsoft.com/office/officeart/2008/layout/LinedList"/>
    <dgm:cxn modelId="{29B1D597-2575-44F1-9252-8EDE16F0E49F}" type="presParOf" srcId="{1D3AFA23-E649-4CD4-B974-5BBC8608EF9E}" destId="{2B59899D-EC8E-494E-A59E-D9656EA5E5D4}" srcOrd="1" destOrd="0" presId="urn:microsoft.com/office/officeart/2008/layout/LinedList"/>
    <dgm:cxn modelId="{A2A4FDBC-2B01-4FDD-B69C-EDF48784E7F0}" type="presParOf" srcId="{B1838EA1-6FD0-4987-B522-FE2C7D8500BB}" destId="{620C575E-F769-4EEA-992C-9DBE12837CDA}" srcOrd="12" destOrd="0" presId="urn:microsoft.com/office/officeart/2008/layout/LinedList"/>
    <dgm:cxn modelId="{9C25F357-9EC3-425D-AED7-263E56AF57DC}" type="presParOf" srcId="{B1838EA1-6FD0-4987-B522-FE2C7D8500BB}" destId="{6170AC6A-C944-4EBA-92BD-F46BFDFAAE1A}" srcOrd="13" destOrd="0" presId="urn:microsoft.com/office/officeart/2008/layout/LinedList"/>
    <dgm:cxn modelId="{D05079C3-26BA-4885-9E9F-B1507FF1404F}" type="presParOf" srcId="{6170AC6A-C944-4EBA-92BD-F46BFDFAAE1A}" destId="{C729F765-7A98-468A-BD2F-420BB3D6BBF0}" srcOrd="0" destOrd="0" presId="urn:microsoft.com/office/officeart/2008/layout/LinedList"/>
    <dgm:cxn modelId="{CF99C67A-ED01-45D1-B4BF-6C73F4B6F4FB}" type="presParOf" srcId="{6170AC6A-C944-4EBA-92BD-F46BFDFAAE1A}" destId="{5602AC26-10B8-45A1-9E03-C97523F585C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818A29-1296-4936-BD0A-FDC0F068D1C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810FA8C-531A-4655-A7E6-63A6651732F9}">
      <dgm:prSet/>
      <dgm:spPr/>
      <dgm:t>
        <a:bodyPr/>
        <a:lstStyle/>
        <a:p>
          <a:r>
            <a:rPr lang="pl-PL"/>
            <a:t>Wstęp – szerokie omówienie projektu, potrzebnych materiałów i sprzętu, propozycje wprowadzenia i zaangażowania uczniów w temat</a:t>
          </a:r>
          <a:endParaRPr lang="en-US"/>
        </a:p>
      </dgm:t>
    </dgm:pt>
    <dgm:pt modelId="{C9D26160-6FA8-410D-9B29-867F1F8DF3F1}" type="parTrans" cxnId="{316D6F7D-9CDF-4018-89A3-4D401A8D22DC}">
      <dgm:prSet/>
      <dgm:spPr/>
      <dgm:t>
        <a:bodyPr/>
        <a:lstStyle/>
        <a:p>
          <a:endParaRPr lang="en-US"/>
        </a:p>
      </dgm:t>
    </dgm:pt>
    <dgm:pt modelId="{5CD699E3-3DBE-4760-9950-9BC1DA7F2D55}" type="sibTrans" cxnId="{316D6F7D-9CDF-4018-89A3-4D401A8D22DC}">
      <dgm:prSet/>
      <dgm:spPr/>
      <dgm:t>
        <a:bodyPr/>
        <a:lstStyle/>
        <a:p>
          <a:endParaRPr lang="en-US"/>
        </a:p>
      </dgm:t>
    </dgm:pt>
    <dgm:pt modelId="{1EB3034D-6BDE-4D79-A4AA-62C1C886258F}">
      <dgm:prSet/>
      <dgm:spPr/>
      <dgm:t>
        <a:bodyPr/>
        <a:lstStyle/>
        <a:p>
          <a:r>
            <a:rPr lang="pl-PL" dirty="0"/>
            <a:t>Karty pracy dla uczniów, które można wykorzystać do planowania, projektowania, obliczeń, tworzenia notatek i dokumentacji technicznej projektu</a:t>
          </a:r>
          <a:endParaRPr lang="en-US" dirty="0"/>
        </a:p>
      </dgm:t>
    </dgm:pt>
    <dgm:pt modelId="{FD37BFD0-09C8-4E64-B4AB-C3B49F305DA3}" type="parTrans" cxnId="{B2806DD7-25A6-4BE7-B537-BFA860DA3F60}">
      <dgm:prSet/>
      <dgm:spPr/>
      <dgm:t>
        <a:bodyPr/>
        <a:lstStyle/>
        <a:p>
          <a:endParaRPr lang="en-US"/>
        </a:p>
      </dgm:t>
    </dgm:pt>
    <dgm:pt modelId="{F89E1AAC-48AB-412B-B7D9-FC3D23B5E47D}" type="sibTrans" cxnId="{B2806DD7-25A6-4BE7-B537-BFA860DA3F60}">
      <dgm:prSet/>
      <dgm:spPr/>
      <dgm:t>
        <a:bodyPr/>
        <a:lstStyle/>
        <a:p>
          <a:endParaRPr lang="en-US"/>
        </a:p>
      </dgm:t>
    </dgm:pt>
    <dgm:pt modelId="{348711DC-E370-4C00-A6A0-65EB9AFF7221}">
      <dgm:prSet/>
      <dgm:spPr/>
      <dgm:t>
        <a:bodyPr/>
        <a:lstStyle/>
        <a:p>
          <a:r>
            <a:rPr lang="pl-PL"/>
            <a:t>Linki do pobrania potrzebnego oprogramowania, tutoriali, instrukcji oraz projektów do wydruku w 3D </a:t>
          </a:r>
          <a:endParaRPr lang="en-US"/>
        </a:p>
      </dgm:t>
    </dgm:pt>
    <dgm:pt modelId="{EA8CF3B5-FFC8-40E3-B573-66D4C3DB55B5}" type="parTrans" cxnId="{E4BD0026-17E9-49B9-A862-24ED07569DF3}">
      <dgm:prSet/>
      <dgm:spPr/>
      <dgm:t>
        <a:bodyPr/>
        <a:lstStyle/>
        <a:p>
          <a:endParaRPr lang="en-US"/>
        </a:p>
      </dgm:t>
    </dgm:pt>
    <dgm:pt modelId="{CF9AD5C8-EAAC-4DD6-B745-8BD17E5B7883}" type="sibTrans" cxnId="{E4BD0026-17E9-49B9-A862-24ED07569DF3}">
      <dgm:prSet/>
      <dgm:spPr/>
      <dgm:t>
        <a:bodyPr/>
        <a:lstStyle/>
        <a:p>
          <a:endParaRPr lang="en-US"/>
        </a:p>
      </dgm:t>
    </dgm:pt>
    <dgm:pt modelId="{8831B476-4E98-4F60-8FB4-F6CB61F8D247}" type="pres">
      <dgm:prSet presAssocID="{3B818A29-1296-4936-BD0A-FDC0F068D1C4}" presName="root" presStyleCnt="0">
        <dgm:presLayoutVars>
          <dgm:dir/>
          <dgm:resizeHandles val="exact"/>
        </dgm:presLayoutVars>
      </dgm:prSet>
      <dgm:spPr/>
    </dgm:pt>
    <dgm:pt modelId="{621DD7DE-6431-43F4-8B2E-B9D074ACAB76}" type="pres">
      <dgm:prSet presAssocID="{9810FA8C-531A-4655-A7E6-63A6651732F9}" presName="compNode" presStyleCnt="0"/>
      <dgm:spPr/>
    </dgm:pt>
    <dgm:pt modelId="{0D698098-E917-46EA-BBA8-6438111A6714}" type="pres">
      <dgm:prSet presAssocID="{9810FA8C-531A-4655-A7E6-63A6651732F9}" presName="bgRect" presStyleLbl="bgShp" presStyleIdx="0" presStyleCnt="3"/>
      <dgm:spPr/>
    </dgm:pt>
    <dgm:pt modelId="{29E52D29-FB54-4383-9770-7F1995025A8D}" type="pres">
      <dgm:prSet presAssocID="{9810FA8C-531A-4655-A7E6-63A6651732F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a"/>
        </a:ext>
      </dgm:extLst>
    </dgm:pt>
    <dgm:pt modelId="{92EBE9FE-85D5-428A-9117-3DAE03919BA5}" type="pres">
      <dgm:prSet presAssocID="{9810FA8C-531A-4655-A7E6-63A6651732F9}" presName="spaceRect" presStyleCnt="0"/>
      <dgm:spPr/>
    </dgm:pt>
    <dgm:pt modelId="{CDF16078-00A3-4628-9C3F-49F99130327D}" type="pres">
      <dgm:prSet presAssocID="{9810FA8C-531A-4655-A7E6-63A6651732F9}" presName="parTx" presStyleLbl="revTx" presStyleIdx="0" presStyleCnt="3">
        <dgm:presLayoutVars>
          <dgm:chMax val="0"/>
          <dgm:chPref val="0"/>
        </dgm:presLayoutVars>
      </dgm:prSet>
      <dgm:spPr/>
    </dgm:pt>
    <dgm:pt modelId="{E11EDF96-FE26-495D-93AD-9E4517004F7D}" type="pres">
      <dgm:prSet presAssocID="{5CD699E3-3DBE-4760-9950-9BC1DA7F2D55}" presName="sibTrans" presStyleCnt="0"/>
      <dgm:spPr/>
    </dgm:pt>
    <dgm:pt modelId="{81A75690-7D44-47EC-BD35-F1EEB3B44C63}" type="pres">
      <dgm:prSet presAssocID="{1EB3034D-6BDE-4D79-A4AA-62C1C886258F}" presName="compNode" presStyleCnt="0"/>
      <dgm:spPr/>
    </dgm:pt>
    <dgm:pt modelId="{B3FE14C5-81A0-457E-8067-0C5A0DCE938A}" type="pres">
      <dgm:prSet presAssocID="{1EB3034D-6BDE-4D79-A4AA-62C1C886258F}" presName="bgRect" presStyleLbl="bgShp" presStyleIdx="1" presStyleCnt="3"/>
      <dgm:spPr/>
    </dgm:pt>
    <dgm:pt modelId="{21754BF2-D476-4C97-AE8A-FAFA82127B47}" type="pres">
      <dgm:prSet presAssocID="{1EB3034D-6BDE-4D79-A4AA-62C1C88625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a kontrolna z wypełnieniem pełnym"/>
        </a:ext>
      </dgm:extLst>
    </dgm:pt>
    <dgm:pt modelId="{C74B7DB8-2880-4BE6-A78F-6FD007F821E7}" type="pres">
      <dgm:prSet presAssocID="{1EB3034D-6BDE-4D79-A4AA-62C1C886258F}" presName="spaceRect" presStyleCnt="0"/>
      <dgm:spPr/>
    </dgm:pt>
    <dgm:pt modelId="{2576F9C8-0801-4C3C-B44B-F625A440DEAE}" type="pres">
      <dgm:prSet presAssocID="{1EB3034D-6BDE-4D79-A4AA-62C1C886258F}" presName="parTx" presStyleLbl="revTx" presStyleIdx="1" presStyleCnt="3">
        <dgm:presLayoutVars>
          <dgm:chMax val="0"/>
          <dgm:chPref val="0"/>
        </dgm:presLayoutVars>
      </dgm:prSet>
      <dgm:spPr/>
    </dgm:pt>
    <dgm:pt modelId="{7DF10D64-0C29-4D4E-80FC-6DACD00E6F65}" type="pres">
      <dgm:prSet presAssocID="{F89E1AAC-48AB-412B-B7D9-FC3D23B5E47D}" presName="sibTrans" presStyleCnt="0"/>
      <dgm:spPr/>
    </dgm:pt>
    <dgm:pt modelId="{2F6F7978-261D-496E-97D8-089BD5A241D5}" type="pres">
      <dgm:prSet presAssocID="{348711DC-E370-4C00-A6A0-65EB9AFF7221}" presName="compNode" presStyleCnt="0"/>
      <dgm:spPr/>
    </dgm:pt>
    <dgm:pt modelId="{883D4249-A4E0-4F53-8168-D384B13123E4}" type="pres">
      <dgm:prSet presAssocID="{348711DC-E370-4C00-A6A0-65EB9AFF7221}" presName="bgRect" presStyleLbl="bgShp" presStyleIdx="2" presStyleCnt="3"/>
      <dgm:spPr/>
    </dgm:pt>
    <dgm:pt modelId="{A5F78E74-C6AF-4FA8-B5A9-3072FD2ED460}" type="pres">
      <dgm:prSet presAssocID="{348711DC-E370-4C00-A6A0-65EB9AFF722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Łącze"/>
        </a:ext>
      </dgm:extLst>
    </dgm:pt>
    <dgm:pt modelId="{6569F281-165D-4B83-8D38-537D3757990C}" type="pres">
      <dgm:prSet presAssocID="{348711DC-E370-4C00-A6A0-65EB9AFF7221}" presName="spaceRect" presStyleCnt="0"/>
      <dgm:spPr/>
    </dgm:pt>
    <dgm:pt modelId="{F49B106B-4A58-4A00-B792-64446F028628}" type="pres">
      <dgm:prSet presAssocID="{348711DC-E370-4C00-A6A0-65EB9AFF722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3DFA41B-3DC7-484D-B632-E7666D9FF9F9}" type="presOf" srcId="{348711DC-E370-4C00-A6A0-65EB9AFF7221}" destId="{F49B106B-4A58-4A00-B792-64446F028628}" srcOrd="0" destOrd="0" presId="urn:microsoft.com/office/officeart/2018/2/layout/IconVerticalSolidList"/>
    <dgm:cxn modelId="{E4BD0026-17E9-49B9-A862-24ED07569DF3}" srcId="{3B818A29-1296-4936-BD0A-FDC0F068D1C4}" destId="{348711DC-E370-4C00-A6A0-65EB9AFF7221}" srcOrd="2" destOrd="0" parTransId="{EA8CF3B5-FFC8-40E3-B573-66D4C3DB55B5}" sibTransId="{CF9AD5C8-EAAC-4DD6-B745-8BD17E5B7883}"/>
    <dgm:cxn modelId="{FAD55228-B652-4CC9-A000-C3A24FD19606}" type="presOf" srcId="{1EB3034D-6BDE-4D79-A4AA-62C1C886258F}" destId="{2576F9C8-0801-4C3C-B44B-F625A440DEAE}" srcOrd="0" destOrd="0" presId="urn:microsoft.com/office/officeart/2018/2/layout/IconVerticalSolidList"/>
    <dgm:cxn modelId="{EEA1ED2A-CC30-46DB-8465-F8EFBD507A00}" type="presOf" srcId="{3B818A29-1296-4936-BD0A-FDC0F068D1C4}" destId="{8831B476-4E98-4F60-8FB4-F6CB61F8D247}" srcOrd="0" destOrd="0" presId="urn:microsoft.com/office/officeart/2018/2/layout/IconVerticalSolidList"/>
    <dgm:cxn modelId="{316D6F7D-9CDF-4018-89A3-4D401A8D22DC}" srcId="{3B818A29-1296-4936-BD0A-FDC0F068D1C4}" destId="{9810FA8C-531A-4655-A7E6-63A6651732F9}" srcOrd="0" destOrd="0" parTransId="{C9D26160-6FA8-410D-9B29-867F1F8DF3F1}" sibTransId="{5CD699E3-3DBE-4760-9950-9BC1DA7F2D55}"/>
    <dgm:cxn modelId="{36C9C289-6BC9-4479-968A-E799693BA8EB}" type="presOf" srcId="{9810FA8C-531A-4655-A7E6-63A6651732F9}" destId="{CDF16078-00A3-4628-9C3F-49F99130327D}" srcOrd="0" destOrd="0" presId="urn:microsoft.com/office/officeart/2018/2/layout/IconVerticalSolidList"/>
    <dgm:cxn modelId="{B2806DD7-25A6-4BE7-B537-BFA860DA3F60}" srcId="{3B818A29-1296-4936-BD0A-FDC0F068D1C4}" destId="{1EB3034D-6BDE-4D79-A4AA-62C1C886258F}" srcOrd="1" destOrd="0" parTransId="{FD37BFD0-09C8-4E64-B4AB-C3B49F305DA3}" sibTransId="{F89E1AAC-48AB-412B-B7D9-FC3D23B5E47D}"/>
    <dgm:cxn modelId="{69E3B171-383B-4B1C-9537-859D2E288D68}" type="presParOf" srcId="{8831B476-4E98-4F60-8FB4-F6CB61F8D247}" destId="{621DD7DE-6431-43F4-8B2E-B9D074ACAB76}" srcOrd="0" destOrd="0" presId="urn:microsoft.com/office/officeart/2018/2/layout/IconVerticalSolidList"/>
    <dgm:cxn modelId="{4B390E04-EEF4-493E-860B-7086607A0C3F}" type="presParOf" srcId="{621DD7DE-6431-43F4-8B2E-B9D074ACAB76}" destId="{0D698098-E917-46EA-BBA8-6438111A6714}" srcOrd="0" destOrd="0" presId="urn:microsoft.com/office/officeart/2018/2/layout/IconVerticalSolidList"/>
    <dgm:cxn modelId="{2F0526AF-E50B-477D-86DB-3188E21D36D7}" type="presParOf" srcId="{621DD7DE-6431-43F4-8B2E-B9D074ACAB76}" destId="{29E52D29-FB54-4383-9770-7F1995025A8D}" srcOrd="1" destOrd="0" presId="urn:microsoft.com/office/officeart/2018/2/layout/IconVerticalSolidList"/>
    <dgm:cxn modelId="{6EA6C36B-0745-41B5-8D3E-05FACEB55AC4}" type="presParOf" srcId="{621DD7DE-6431-43F4-8B2E-B9D074ACAB76}" destId="{92EBE9FE-85D5-428A-9117-3DAE03919BA5}" srcOrd="2" destOrd="0" presId="urn:microsoft.com/office/officeart/2018/2/layout/IconVerticalSolidList"/>
    <dgm:cxn modelId="{C9A9228D-0404-4C93-A1FE-C1F9033001EC}" type="presParOf" srcId="{621DD7DE-6431-43F4-8B2E-B9D074ACAB76}" destId="{CDF16078-00A3-4628-9C3F-49F99130327D}" srcOrd="3" destOrd="0" presId="urn:microsoft.com/office/officeart/2018/2/layout/IconVerticalSolidList"/>
    <dgm:cxn modelId="{292E4041-317B-425F-8488-67B8AF21B745}" type="presParOf" srcId="{8831B476-4E98-4F60-8FB4-F6CB61F8D247}" destId="{E11EDF96-FE26-495D-93AD-9E4517004F7D}" srcOrd="1" destOrd="0" presId="urn:microsoft.com/office/officeart/2018/2/layout/IconVerticalSolidList"/>
    <dgm:cxn modelId="{B0D80C79-9464-44BC-B279-2064F0321E33}" type="presParOf" srcId="{8831B476-4E98-4F60-8FB4-F6CB61F8D247}" destId="{81A75690-7D44-47EC-BD35-F1EEB3B44C63}" srcOrd="2" destOrd="0" presId="urn:microsoft.com/office/officeart/2018/2/layout/IconVerticalSolidList"/>
    <dgm:cxn modelId="{D72E04E3-4615-41D9-988C-19551203A797}" type="presParOf" srcId="{81A75690-7D44-47EC-BD35-F1EEB3B44C63}" destId="{B3FE14C5-81A0-457E-8067-0C5A0DCE938A}" srcOrd="0" destOrd="0" presId="urn:microsoft.com/office/officeart/2018/2/layout/IconVerticalSolidList"/>
    <dgm:cxn modelId="{DC3B029B-9049-4C09-9341-B702EE6EA177}" type="presParOf" srcId="{81A75690-7D44-47EC-BD35-F1EEB3B44C63}" destId="{21754BF2-D476-4C97-AE8A-FAFA82127B47}" srcOrd="1" destOrd="0" presId="urn:microsoft.com/office/officeart/2018/2/layout/IconVerticalSolidList"/>
    <dgm:cxn modelId="{8C7822D9-D5F1-4FAE-A44F-D12627EDC96C}" type="presParOf" srcId="{81A75690-7D44-47EC-BD35-F1EEB3B44C63}" destId="{C74B7DB8-2880-4BE6-A78F-6FD007F821E7}" srcOrd="2" destOrd="0" presId="urn:microsoft.com/office/officeart/2018/2/layout/IconVerticalSolidList"/>
    <dgm:cxn modelId="{58959FC0-AF31-4F4E-836C-F14F0FA9DCEA}" type="presParOf" srcId="{81A75690-7D44-47EC-BD35-F1EEB3B44C63}" destId="{2576F9C8-0801-4C3C-B44B-F625A440DEAE}" srcOrd="3" destOrd="0" presId="urn:microsoft.com/office/officeart/2018/2/layout/IconVerticalSolidList"/>
    <dgm:cxn modelId="{2772B908-045F-41DE-BA69-5E8E9564ED72}" type="presParOf" srcId="{8831B476-4E98-4F60-8FB4-F6CB61F8D247}" destId="{7DF10D64-0C29-4D4E-80FC-6DACD00E6F65}" srcOrd="3" destOrd="0" presId="urn:microsoft.com/office/officeart/2018/2/layout/IconVerticalSolidList"/>
    <dgm:cxn modelId="{E693D09F-EC9F-40D5-B588-8BB13E758559}" type="presParOf" srcId="{8831B476-4E98-4F60-8FB4-F6CB61F8D247}" destId="{2F6F7978-261D-496E-97D8-089BD5A241D5}" srcOrd="4" destOrd="0" presId="urn:microsoft.com/office/officeart/2018/2/layout/IconVerticalSolidList"/>
    <dgm:cxn modelId="{73A2A527-2BFC-4992-A7A9-589B234C1F7B}" type="presParOf" srcId="{2F6F7978-261D-496E-97D8-089BD5A241D5}" destId="{883D4249-A4E0-4F53-8168-D384B13123E4}" srcOrd="0" destOrd="0" presId="urn:microsoft.com/office/officeart/2018/2/layout/IconVerticalSolidList"/>
    <dgm:cxn modelId="{93CE28EA-CC15-490A-BD45-3EA8C79CABF5}" type="presParOf" srcId="{2F6F7978-261D-496E-97D8-089BD5A241D5}" destId="{A5F78E74-C6AF-4FA8-B5A9-3072FD2ED460}" srcOrd="1" destOrd="0" presId="urn:microsoft.com/office/officeart/2018/2/layout/IconVerticalSolidList"/>
    <dgm:cxn modelId="{A784BC4A-84D4-4E08-920F-A4A8CDAE3727}" type="presParOf" srcId="{2F6F7978-261D-496E-97D8-089BD5A241D5}" destId="{6569F281-165D-4B83-8D38-537D3757990C}" srcOrd="2" destOrd="0" presId="urn:microsoft.com/office/officeart/2018/2/layout/IconVerticalSolidList"/>
    <dgm:cxn modelId="{8006637E-3728-4401-AC52-01CE8B0B5921}" type="presParOf" srcId="{2F6F7978-261D-496E-97D8-089BD5A241D5}" destId="{F49B106B-4A58-4A00-B792-64446F02862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E6B146-0F02-465B-BF7A-BCAF4951E76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93E087D-73BE-4833-A687-8D01DE657F2B}">
      <dgm:prSet/>
      <dgm:spPr/>
      <dgm:t>
        <a:bodyPr/>
        <a:lstStyle/>
        <a:p>
          <a:r>
            <a:rPr lang="pl-PL"/>
            <a:t>Bezpieczna droga</a:t>
          </a:r>
          <a:endParaRPr lang="en-US"/>
        </a:p>
      </dgm:t>
    </dgm:pt>
    <dgm:pt modelId="{122E339F-BC19-4C7C-9582-09ECABA950D4}" type="parTrans" cxnId="{80A7F792-8AFF-4901-9693-E784984105EC}">
      <dgm:prSet/>
      <dgm:spPr/>
      <dgm:t>
        <a:bodyPr/>
        <a:lstStyle/>
        <a:p>
          <a:endParaRPr lang="en-US"/>
        </a:p>
      </dgm:t>
    </dgm:pt>
    <dgm:pt modelId="{C3CB0430-211C-4032-97DB-E13432EF2B72}" type="sibTrans" cxnId="{80A7F792-8AFF-4901-9693-E784984105EC}">
      <dgm:prSet/>
      <dgm:spPr/>
      <dgm:t>
        <a:bodyPr/>
        <a:lstStyle/>
        <a:p>
          <a:endParaRPr lang="en-US"/>
        </a:p>
      </dgm:t>
    </dgm:pt>
    <dgm:pt modelId="{1CBB1491-EAFB-462F-B9B6-92AA2603CD84}">
      <dgm:prSet/>
      <dgm:spPr/>
      <dgm:t>
        <a:bodyPr/>
        <a:lstStyle/>
        <a:p>
          <a:r>
            <a:rPr lang="pl-PL"/>
            <a:t>Bądź eko</a:t>
          </a:r>
          <a:endParaRPr lang="en-US"/>
        </a:p>
      </dgm:t>
    </dgm:pt>
    <dgm:pt modelId="{A2578174-C587-42D0-8A0D-DD8026C316D2}" type="parTrans" cxnId="{4D4EC5F3-EC42-4560-89C9-FC0E732285A9}">
      <dgm:prSet/>
      <dgm:spPr/>
      <dgm:t>
        <a:bodyPr/>
        <a:lstStyle/>
        <a:p>
          <a:endParaRPr lang="en-US"/>
        </a:p>
      </dgm:t>
    </dgm:pt>
    <dgm:pt modelId="{93DE55F3-BF65-49EE-8D7B-82279B4F0293}" type="sibTrans" cxnId="{4D4EC5F3-EC42-4560-89C9-FC0E732285A9}">
      <dgm:prSet/>
      <dgm:spPr/>
      <dgm:t>
        <a:bodyPr/>
        <a:lstStyle/>
        <a:p>
          <a:endParaRPr lang="en-US"/>
        </a:p>
      </dgm:t>
    </dgm:pt>
    <dgm:pt modelId="{33976444-D1BE-48D4-AE93-EE74BB4D6E4E}">
      <dgm:prSet/>
      <dgm:spPr/>
      <dgm:t>
        <a:bodyPr/>
        <a:lstStyle/>
        <a:p>
          <a:r>
            <a:rPr lang="pl-PL"/>
            <a:t>Inteligentny dom</a:t>
          </a:r>
          <a:endParaRPr lang="en-US"/>
        </a:p>
      </dgm:t>
    </dgm:pt>
    <dgm:pt modelId="{E8D2ED4F-7023-4D7B-98B2-355F3BA6E37D}" type="parTrans" cxnId="{D0F06F0F-E7BA-4E16-8082-329768418475}">
      <dgm:prSet/>
      <dgm:spPr/>
      <dgm:t>
        <a:bodyPr/>
        <a:lstStyle/>
        <a:p>
          <a:endParaRPr lang="en-US"/>
        </a:p>
      </dgm:t>
    </dgm:pt>
    <dgm:pt modelId="{5FE9D619-31F2-4E32-87C9-D9332D8FBBD4}" type="sibTrans" cxnId="{D0F06F0F-E7BA-4E16-8082-329768418475}">
      <dgm:prSet/>
      <dgm:spPr/>
      <dgm:t>
        <a:bodyPr/>
        <a:lstStyle/>
        <a:p>
          <a:endParaRPr lang="en-US"/>
        </a:p>
      </dgm:t>
    </dgm:pt>
    <dgm:pt modelId="{3C2A45F7-3CCF-490E-9A2F-75EB1289C26F}">
      <dgm:prSet/>
      <dgm:spPr/>
      <dgm:t>
        <a:bodyPr/>
        <a:lstStyle/>
        <a:p>
          <a:r>
            <a:rPr lang="pl-PL"/>
            <a:t>Proces produkcyjny</a:t>
          </a:r>
          <a:endParaRPr lang="en-US"/>
        </a:p>
      </dgm:t>
    </dgm:pt>
    <dgm:pt modelId="{A0844FDF-A86D-46F8-95FB-CC87274A4581}" type="parTrans" cxnId="{FCEFE499-FC41-4780-A0E5-E15E07A03980}">
      <dgm:prSet/>
      <dgm:spPr/>
      <dgm:t>
        <a:bodyPr/>
        <a:lstStyle/>
        <a:p>
          <a:endParaRPr lang="en-US"/>
        </a:p>
      </dgm:t>
    </dgm:pt>
    <dgm:pt modelId="{A2DD2D6A-6A86-4D5C-B17B-530DC67508DD}" type="sibTrans" cxnId="{FCEFE499-FC41-4780-A0E5-E15E07A03980}">
      <dgm:prSet/>
      <dgm:spPr/>
      <dgm:t>
        <a:bodyPr/>
        <a:lstStyle/>
        <a:p>
          <a:endParaRPr lang="en-US"/>
        </a:p>
      </dgm:t>
    </dgm:pt>
    <dgm:pt modelId="{4C1A699F-DEA3-4B85-8406-D0FF76FEA3EF}" type="pres">
      <dgm:prSet presAssocID="{BDE6B146-0F02-465B-BF7A-BCAF4951E76D}" presName="root" presStyleCnt="0">
        <dgm:presLayoutVars>
          <dgm:dir/>
          <dgm:resizeHandles val="exact"/>
        </dgm:presLayoutVars>
      </dgm:prSet>
      <dgm:spPr/>
    </dgm:pt>
    <dgm:pt modelId="{16D6EB93-854B-4F79-B764-34D78A0225B1}" type="pres">
      <dgm:prSet presAssocID="{B93E087D-73BE-4833-A687-8D01DE657F2B}" presName="compNode" presStyleCnt="0"/>
      <dgm:spPr/>
    </dgm:pt>
    <dgm:pt modelId="{4EEBD494-4AB1-431C-AA2A-78D91CA52712}" type="pres">
      <dgm:prSet presAssocID="{B93E087D-73BE-4833-A687-8D01DE657F2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mochód"/>
        </a:ext>
      </dgm:extLst>
    </dgm:pt>
    <dgm:pt modelId="{94B67533-35F1-4E10-A3FF-2E6BBD89DAB5}" type="pres">
      <dgm:prSet presAssocID="{B93E087D-73BE-4833-A687-8D01DE657F2B}" presName="spaceRect" presStyleCnt="0"/>
      <dgm:spPr/>
    </dgm:pt>
    <dgm:pt modelId="{6B1A3400-01E7-4B29-869A-BCD79EAB3A94}" type="pres">
      <dgm:prSet presAssocID="{B93E087D-73BE-4833-A687-8D01DE657F2B}" presName="textRect" presStyleLbl="revTx" presStyleIdx="0" presStyleCnt="4">
        <dgm:presLayoutVars>
          <dgm:chMax val="1"/>
          <dgm:chPref val="1"/>
        </dgm:presLayoutVars>
      </dgm:prSet>
      <dgm:spPr/>
    </dgm:pt>
    <dgm:pt modelId="{20A2FCA4-BAD9-491B-A9FD-CC42540CFC04}" type="pres">
      <dgm:prSet presAssocID="{C3CB0430-211C-4032-97DB-E13432EF2B72}" presName="sibTrans" presStyleCnt="0"/>
      <dgm:spPr/>
    </dgm:pt>
    <dgm:pt modelId="{8DB3C1D1-D355-4C7F-80C5-D7B811E78A85}" type="pres">
      <dgm:prSet presAssocID="{1CBB1491-EAFB-462F-B9B6-92AA2603CD84}" presName="compNode" presStyleCnt="0"/>
      <dgm:spPr/>
    </dgm:pt>
    <dgm:pt modelId="{521E39D4-B494-415E-9F32-195EC8D693C0}" type="pres">
      <dgm:prSet presAssocID="{1CBB1491-EAFB-462F-B9B6-92AA2603CD8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ść"/>
        </a:ext>
      </dgm:extLst>
    </dgm:pt>
    <dgm:pt modelId="{CAA5C6CA-1161-4E12-A756-101CBA6CCC62}" type="pres">
      <dgm:prSet presAssocID="{1CBB1491-EAFB-462F-B9B6-92AA2603CD84}" presName="spaceRect" presStyleCnt="0"/>
      <dgm:spPr/>
    </dgm:pt>
    <dgm:pt modelId="{A003EA08-E738-4AC7-97ED-7F079DA12065}" type="pres">
      <dgm:prSet presAssocID="{1CBB1491-EAFB-462F-B9B6-92AA2603CD84}" presName="textRect" presStyleLbl="revTx" presStyleIdx="1" presStyleCnt="4">
        <dgm:presLayoutVars>
          <dgm:chMax val="1"/>
          <dgm:chPref val="1"/>
        </dgm:presLayoutVars>
      </dgm:prSet>
      <dgm:spPr/>
    </dgm:pt>
    <dgm:pt modelId="{A4364328-7734-48E1-9083-E53A9F2DABED}" type="pres">
      <dgm:prSet presAssocID="{93DE55F3-BF65-49EE-8D7B-82279B4F0293}" presName="sibTrans" presStyleCnt="0"/>
      <dgm:spPr/>
    </dgm:pt>
    <dgm:pt modelId="{81C44D84-62B5-4906-B199-814B55BB8FC9}" type="pres">
      <dgm:prSet presAssocID="{33976444-D1BE-48D4-AE93-EE74BB4D6E4E}" presName="compNode" presStyleCnt="0"/>
      <dgm:spPr/>
    </dgm:pt>
    <dgm:pt modelId="{F1C802F3-FCC9-4631-A98B-ECCCA564EE9A}" type="pres">
      <dgm:prSet presAssocID="{33976444-D1BE-48D4-AE93-EE74BB4D6E4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m"/>
        </a:ext>
      </dgm:extLst>
    </dgm:pt>
    <dgm:pt modelId="{0164949C-45A9-4365-9B56-012B9640C17B}" type="pres">
      <dgm:prSet presAssocID="{33976444-D1BE-48D4-AE93-EE74BB4D6E4E}" presName="spaceRect" presStyleCnt="0"/>
      <dgm:spPr/>
    </dgm:pt>
    <dgm:pt modelId="{6B3C8A9E-EFA5-4372-A06D-CF5707CDA516}" type="pres">
      <dgm:prSet presAssocID="{33976444-D1BE-48D4-AE93-EE74BB4D6E4E}" presName="textRect" presStyleLbl="revTx" presStyleIdx="2" presStyleCnt="4">
        <dgm:presLayoutVars>
          <dgm:chMax val="1"/>
          <dgm:chPref val="1"/>
        </dgm:presLayoutVars>
      </dgm:prSet>
      <dgm:spPr/>
    </dgm:pt>
    <dgm:pt modelId="{55B15942-1A54-4E6D-BB41-0AC27DE3DA88}" type="pres">
      <dgm:prSet presAssocID="{5FE9D619-31F2-4E32-87C9-D9332D8FBBD4}" presName="sibTrans" presStyleCnt="0"/>
      <dgm:spPr/>
    </dgm:pt>
    <dgm:pt modelId="{35592B14-BBBB-43B9-82C7-6761070D04CD}" type="pres">
      <dgm:prSet presAssocID="{3C2A45F7-3CCF-490E-9A2F-75EB1289C26F}" presName="compNode" presStyleCnt="0"/>
      <dgm:spPr/>
    </dgm:pt>
    <dgm:pt modelId="{65323E24-B467-47F6-B1A5-146E309D3F02}" type="pres">
      <dgm:prSet presAssocID="{3C2A45F7-3CCF-490E-9A2F-75EB1289C26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cownik budowlany z wypełnieniem pełnym"/>
        </a:ext>
      </dgm:extLst>
    </dgm:pt>
    <dgm:pt modelId="{62EE5622-DB8E-4B54-B8D6-2BB055FD2DEE}" type="pres">
      <dgm:prSet presAssocID="{3C2A45F7-3CCF-490E-9A2F-75EB1289C26F}" presName="spaceRect" presStyleCnt="0"/>
      <dgm:spPr/>
    </dgm:pt>
    <dgm:pt modelId="{0B49CC50-8AAD-4317-959C-CAC0E11F5312}" type="pres">
      <dgm:prSet presAssocID="{3C2A45F7-3CCF-490E-9A2F-75EB1289C26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0F06F0F-E7BA-4E16-8082-329768418475}" srcId="{BDE6B146-0F02-465B-BF7A-BCAF4951E76D}" destId="{33976444-D1BE-48D4-AE93-EE74BB4D6E4E}" srcOrd="2" destOrd="0" parTransId="{E8D2ED4F-7023-4D7B-98B2-355F3BA6E37D}" sibTransId="{5FE9D619-31F2-4E32-87C9-D9332D8FBBD4}"/>
    <dgm:cxn modelId="{10817080-43E5-43E9-9A33-1C1A7EB10802}" type="presOf" srcId="{1CBB1491-EAFB-462F-B9B6-92AA2603CD84}" destId="{A003EA08-E738-4AC7-97ED-7F079DA12065}" srcOrd="0" destOrd="0" presId="urn:microsoft.com/office/officeart/2018/2/layout/IconLabelList"/>
    <dgm:cxn modelId="{C3460B8E-B5A3-488A-B8B7-58EFC05924DF}" type="presOf" srcId="{BDE6B146-0F02-465B-BF7A-BCAF4951E76D}" destId="{4C1A699F-DEA3-4B85-8406-D0FF76FEA3EF}" srcOrd="0" destOrd="0" presId="urn:microsoft.com/office/officeart/2018/2/layout/IconLabelList"/>
    <dgm:cxn modelId="{80A7F792-8AFF-4901-9693-E784984105EC}" srcId="{BDE6B146-0F02-465B-BF7A-BCAF4951E76D}" destId="{B93E087D-73BE-4833-A687-8D01DE657F2B}" srcOrd="0" destOrd="0" parTransId="{122E339F-BC19-4C7C-9582-09ECABA950D4}" sibTransId="{C3CB0430-211C-4032-97DB-E13432EF2B72}"/>
    <dgm:cxn modelId="{FCEFE499-FC41-4780-A0E5-E15E07A03980}" srcId="{BDE6B146-0F02-465B-BF7A-BCAF4951E76D}" destId="{3C2A45F7-3CCF-490E-9A2F-75EB1289C26F}" srcOrd="3" destOrd="0" parTransId="{A0844FDF-A86D-46F8-95FB-CC87274A4581}" sibTransId="{A2DD2D6A-6A86-4D5C-B17B-530DC67508DD}"/>
    <dgm:cxn modelId="{386A64A8-9A75-4ECE-A619-D59F2B01A4B4}" type="presOf" srcId="{3C2A45F7-3CCF-490E-9A2F-75EB1289C26F}" destId="{0B49CC50-8AAD-4317-959C-CAC0E11F5312}" srcOrd="0" destOrd="0" presId="urn:microsoft.com/office/officeart/2018/2/layout/IconLabelList"/>
    <dgm:cxn modelId="{66F3F5C9-B692-4302-AD51-DE0BE4A8E2F4}" type="presOf" srcId="{B93E087D-73BE-4833-A687-8D01DE657F2B}" destId="{6B1A3400-01E7-4B29-869A-BCD79EAB3A94}" srcOrd="0" destOrd="0" presId="urn:microsoft.com/office/officeart/2018/2/layout/IconLabelList"/>
    <dgm:cxn modelId="{AAD2ACD9-7D69-4597-AD9A-01FFE6B788D0}" type="presOf" srcId="{33976444-D1BE-48D4-AE93-EE74BB4D6E4E}" destId="{6B3C8A9E-EFA5-4372-A06D-CF5707CDA516}" srcOrd="0" destOrd="0" presId="urn:microsoft.com/office/officeart/2018/2/layout/IconLabelList"/>
    <dgm:cxn modelId="{4D4EC5F3-EC42-4560-89C9-FC0E732285A9}" srcId="{BDE6B146-0F02-465B-BF7A-BCAF4951E76D}" destId="{1CBB1491-EAFB-462F-B9B6-92AA2603CD84}" srcOrd="1" destOrd="0" parTransId="{A2578174-C587-42D0-8A0D-DD8026C316D2}" sibTransId="{93DE55F3-BF65-49EE-8D7B-82279B4F0293}"/>
    <dgm:cxn modelId="{B3183D9B-80A7-4AA7-9B5B-DBA2C45ECE86}" type="presParOf" srcId="{4C1A699F-DEA3-4B85-8406-D0FF76FEA3EF}" destId="{16D6EB93-854B-4F79-B764-34D78A0225B1}" srcOrd="0" destOrd="0" presId="urn:microsoft.com/office/officeart/2018/2/layout/IconLabelList"/>
    <dgm:cxn modelId="{80F697C5-4349-485B-9BA4-B6C850ED8DA7}" type="presParOf" srcId="{16D6EB93-854B-4F79-B764-34D78A0225B1}" destId="{4EEBD494-4AB1-431C-AA2A-78D91CA52712}" srcOrd="0" destOrd="0" presId="urn:microsoft.com/office/officeart/2018/2/layout/IconLabelList"/>
    <dgm:cxn modelId="{4C88E9C0-8A23-4106-A89B-CCB5DA6B06EA}" type="presParOf" srcId="{16D6EB93-854B-4F79-B764-34D78A0225B1}" destId="{94B67533-35F1-4E10-A3FF-2E6BBD89DAB5}" srcOrd="1" destOrd="0" presId="urn:microsoft.com/office/officeart/2018/2/layout/IconLabelList"/>
    <dgm:cxn modelId="{79C59266-E318-4898-9B2B-2CE32F892C13}" type="presParOf" srcId="{16D6EB93-854B-4F79-B764-34D78A0225B1}" destId="{6B1A3400-01E7-4B29-869A-BCD79EAB3A94}" srcOrd="2" destOrd="0" presId="urn:microsoft.com/office/officeart/2018/2/layout/IconLabelList"/>
    <dgm:cxn modelId="{EA4F56CC-1FA3-444A-ACE5-AAD1860A06C8}" type="presParOf" srcId="{4C1A699F-DEA3-4B85-8406-D0FF76FEA3EF}" destId="{20A2FCA4-BAD9-491B-A9FD-CC42540CFC04}" srcOrd="1" destOrd="0" presId="urn:microsoft.com/office/officeart/2018/2/layout/IconLabelList"/>
    <dgm:cxn modelId="{56110FBF-9C38-4E12-B6D1-1983BC0166C5}" type="presParOf" srcId="{4C1A699F-DEA3-4B85-8406-D0FF76FEA3EF}" destId="{8DB3C1D1-D355-4C7F-80C5-D7B811E78A85}" srcOrd="2" destOrd="0" presId="urn:microsoft.com/office/officeart/2018/2/layout/IconLabelList"/>
    <dgm:cxn modelId="{8403CE53-E532-4D24-8F89-0AAC0917DE12}" type="presParOf" srcId="{8DB3C1D1-D355-4C7F-80C5-D7B811E78A85}" destId="{521E39D4-B494-415E-9F32-195EC8D693C0}" srcOrd="0" destOrd="0" presId="urn:microsoft.com/office/officeart/2018/2/layout/IconLabelList"/>
    <dgm:cxn modelId="{0483AAF5-CC0A-4AC6-8494-3D3CA6BEC487}" type="presParOf" srcId="{8DB3C1D1-D355-4C7F-80C5-D7B811E78A85}" destId="{CAA5C6CA-1161-4E12-A756-101CBA6CCC62}" srcOrd="1" destOrd="0" presId="urn:microsoft.com/office/officeart/2018/2/layout/IconLabelList"/>
    <dgm:cxn modelId="{A2BF9D1E-5F71-4335-B4FF-A94BFF993D1D}" type="presParOf" srcId="{8DB3C1D1-D355-4C7F-80C5-D7B811E78A85}" destId="{A003EA08-E738-4AC7-97ED-7F079DA12065}" srcOrd="2" destOrd="0" presId="urn:microsoft.com/office/officeart/2018/2/layout/IconLabelList"/>
    <dgm:cxn modelId="{34766204-72DB-4346-9BD5-E613C76555E5}" type="presParOf" srcId="{4C1A699F-DEA3-4B85-8406-D0FF76FEA3EF}" destId="{A4364328-7734-48E1-9083-E53A9F2DABED}" srcOrd="3" destOrd="0" presId="urn:microsoft.com/office/officeart/2018/2/layout/IconLabelList"/>
    <dgm:cxn modelId="{1D266BB8-23D6-4951-89A3-AA7D2DC9AFE2}" type="presParOf" srcId="{4C1A699F-DEA3-4B85-8406-D0FF76FEA3EF}" destId="{81C44D84-62B5-4906-B199-814B55BB8FC9}" srcOrd="4" destOrd="0" presId="urn:microsoft.com/office/officeart/2018/2/layout/IconLabelList"/>
    <dgm:cxn modelId="{61D50445-DB64-4E62-872A-CB286300CF65}" type="presParOf" srcId="{81C44D84-62B5-4906-B199-814B55BB8FC9}" destId="{F1C802F3-FCC9-4631-A98B-ECCCA564EE9A}" srcOrd="0" destOrd="0" presId="urn:microsoft.com/office/officeart/2018/2/layout/IconLabelList"/>
    <dgm:cxn modelId="{E5A602C3-2B8A-403C-A237-B5C5BD604D98}" type="presParOf" srcId="{81C44D84-62B5-4906-B199-814B55BB8FC9}" destId="{0164949C-45A9-4365-9B56-012B9640C17B}" srcOrd="1" destOrd="0" presId="urn:microsoft.com/office/officeart/2018/2/layout/IconLabelList"/>
    <dgm:cxn modelId="{8BE76413-07C8-4C8B-B5F3-8CCAA462AC40}" type="presParOf" srcId="{81C44D84-62B5-4906-B199-814B55BB8FC9}" destId="{6B3C8A9E-EFA5-4372-A06D-CF5707CDA516}" srcOrd="2" destOrd="0" presId="urn:microsoft.com/office/officeart/2018/2/layout/IconLabelList"/>
    <dgm:cxn modelId="{016DE76F-DDED-412B-904B-030CD5427242}" type="presParOf" srcId="{4C1A699F-DEA3-4B85-8406-D0FF76FEA3EF}" destId="{55B15942-1A54-4E6D-BB41-0AC27DE3DA88}" srcOrd="5" destOrd="0" presId="urn:microsoft.com/office/officeart/2018/2/layout/IconLabelList"/>
    <dgm:cxn modelId="{50FE7CE1-51D7-49C9-B652-8C7CEAD3EBF9}" type="presParOf" srcId="{4C1A699F-DEA3-4B85-8406-D0FF76FEA3EF}" destId="{35592B14-BBBB-43B9-82C7-6761070D04CD}" srcOrd="6" destOrd="0" presId="urn:microsoft.com/office/officeart/2018/2/layout/IconLabelList"/>
    <dgm:cxn modelId="{9E4B7B7C-9874-4184-8686-F56DF95F7474}" type="presParOf" srcId="{35592B14-BBBB-43B9-82C7-6761070D04CD}" destId="{65323E24-B467-47F6-B1A5-146E309D3F02}" srcOrd="0" destOrd="0" presId="urn:microsoft.com/office/officeart/2018/2/layout/IconLabelList"/>
    <dgm:cxn modelId="{E1C38382-07AC-47EA-838C-9441B75B947A}" type="presParOf" srcId="{35592B14-BBBB-43B9-82C7-6761070D04CD}" destId="{62EE5622-DB8E-4B54-B8D6-2BB055FD2DEE}" srcOrd="1" destOrd="0" presId="urn:microsoft.com/office/officeart/2018/2/layout/IconLabelList"/>
    <dgm:cxn modelId="{4AA28DA1-6B26-4175-B9E2-0F25C3FBC809}" type="presParOf" srcId="{35592B14-BBBB-43B9-82C7-6761070D04CD}" destId="{0B49CC50-8AAD-4317-959C-CAC0E11F531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F11C9-F0BE-42D7-AEA7-E4FB9900FDDB}">
      <dsp:nvSpPr>
        <dsp:cNvPr id="0" name=""/>
        <dsp:cNvSpPr/>
      </dsp:nvSpPr>
      <dsp:spPr>
        <a:xfrm>
          <a:off x="369090" y="743482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E2AF5-9DF1-4749-82FD-AE1573DC9855}">
      <dsp:nvSpPr>
        <dsp:cNvPr id="0" name=""/>
        <dsp:cNvSpPr/>
      </dsp:nvSpPr>
      <dsp:spPr>
        <a:xfrm>
          <a:off x="542158" y="916551"/>
          <a:ext cx="477998" cy="4779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83F9D-46B8-4EBE-857A-D20C3F3DF63E}">
      <dsp:nvSpPr>
        <dsp:cNvPr id="0" name=""/>
        <dsp:cNvSpPr/>
      </dsp:nvSpPr>
      <dsp:spPr>
        <a:xfrm>
          <a:off x="1369824" y="743482"/>
          <a:ext cx="1942602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S – science</a:t>
          </a:r>
          <a:endParaRPr lang="en-US" sz="2400" kern="1200"/>
        </a:p>
      </dsp:txBody>
      <dsp:txXfrm>
        <a:off x="1369824" y="743482"/>
        <a:ext cx="1942602" cy="824134"/>
      </dsp:txXfrm>
    </dsp:sp>
    <dsp:sp modelId="{D5E85E79-C54F-4F20-965D-AF6636640426}">
      <dsp:nvSpPr>
        <dsp:cNvPr id="0" name=""/>
        <dsp:cNvSpPr/>
      </dsp:nvSpPr>
      <dsp:spPr>
        <a:xfrm>
          <a:off x="3650911" y="743482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EE3DE-492D-4D72-835A-4F621D15D2B7}">
      <dsp:nvSpPr>
        <dsp:cNvPr id="0" name=""/>
        <dsp:cNvSpPr/>
      </dsp:nvSpPr>
      <dsp:spPr>
        <a:xfrm>
          <a:off x="3823979" y="916551"/>
          <a:ext cx="477998" cy="4779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2695E-7CFD-4AC3-9D89-9C612E3C6F58}">
      <dsp:nvSpPr>
        <dsp:cNvPr id="0" name=""/>
        <dsp:cNvSpPr/>
      </dsp:nvSpPr>
      <dsp:spPr>
        <a:xfrm>
          <a:off x="4535138" y="743482"/>
          <a:ext cx="2175617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T – </a:t>
          </a:r>
          <a:r>
            <a:rPr lang="pl-PL" sz="2400" kern="1200" dirty="0" err="1"/>
            <a:t>technology</a:t>
          </a:r>
          <a:endParaRPr lang="en-US" sz="2400" kern="1200" dirty="0"/>
        </a:p>
      </dsp:txBody>
      <dsp:txXfrm>
        <a:off x="4535138" y="743482"/>
        <a:ext cx="2175617" cy="824134"/>
      </dsp:txXfrm>
    </dsp:sp>
    <dsp:sp modelId="{7FE4B6F6-FF3A-487B-B660-BB18C27822E9}">
      <dsp:nvSpPr>
        <dsp:cNvPr id="0" name=""/>
        <dsp:cNvSpPr/>
      </dsp:nvSpPr>
      <dsp:spPr>
        <a:xfrm>
          <a:off x="7172992" y="770984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E94620-F118-418F-9750-0BB723D94EB5}">
      <dsp:nvSpPr>
        <dsp:cNvPr id="0" name=""/>
        <dsp:cNvSpPr/>
      </dsp:nvSpPr>
      <dsp:spPr>
        <a:xfrm>
          <a:off x="7339188" y="930303"/>
          <a:ext cx="477998" cy="4779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CBC15-D869-4EAE-AD45-BFA46320374A}">
      <dsp:nvSpPr>
        <dsp:cNvPr id="0" name=""/>
        <dsp:cNvSpPr/>
      </dsp:nvSpPr>
      <dsp:spPr>
        <a:xfrm>
          <a:off x="8049975" y="743482"/>
          <a:ext cx="1942602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R – robotics</a:t>
          </a:r>
          <a:endParaRPr lang="en-US" sz="2400" kern="1200"/>
        </a:p>
      </dsp:txBody>
      <dsp:txXfrm>
        <a:off x="8049975" y="743482"/>
        <a:ext cx="1942602" cy="824134"/>
      </dsp:txXfrm>
    </dsp:sp>
    <dsp:sp modelId="{2E523C2A-7883-4354-B8CB-39067559A28C}">
      <dsp:nvSpPr>
        <dsp:cNvPr id="0" name=""/>
        <dsp:cNvSpPr/>
      </dsp:nvSpPr>
      <dsp:spPr>
        <a:xfrm>
          <a:off x="369090" y="2209773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D9EC1-1999-43AC-97E2-5B3EC7A24762}">
      <dsp:nvSpPr>
        <dsp:cNvPr id="0" name=""/>
        <dsp:cNvSpPr/>
      </dsp:nvSpPr>
      <dsp:spPr>
        <a:xfrm>
          <a:off x="542158" y="2382841"/>
          <a:ext cx="477998" cy="4779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3618B-15DC-474E-90DC-2AE1D424F390}">
      <dsp:nvSpPr>
        <dsp:cNvPr id="0" name=""/>
        <dsp:cNvSpPr/>
      </dsp:nvSpPr>
      <dsp:spPr>
        <a:xfrm>
          <a:off x="1236882" y="2189145"/>
          <a:ext cx="2483481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E – </a:t>
          </a:r>
          <a:r>
            <a:rPr lang="pl-PL" sz="2400" kern="1200" dirty="0" err="1"/>
            <a:t>engineereing</a:t>
          </a:r>
          <a:endParaRPr lang="en-US" sz="2400" kern="1200" dirty="0"/>
        </a:p>
      </dsp:txBody>
      <dsp:txXfrm>
        <a:off x="1236882" y="2189145"/>
        <a:ext cx="2483481" cy="824134"/>
      </dsp:txXfrm>
    </dsp:sp>
    <dsp:sp modelId="{4F6A0D77-951B-4840-8335-CEBF918FB709}">
      <dsp:nvSpPr>
        <dsp:cNvPr id="0" name=""/>
        <dsp:cNvSpPr/>
      </dsp:nvSpPr>
      <dsp:spPr>
        <a:xfrm>
          <a:off x="4113852" y="2237275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66D49-F47C-49E3-AFC1-11F045E9A22E}">
      <dsp:nvSpPr>
        <dsp:cNvPr id="0" name=""/>
        <dsp:cNvSpPr/>
      </dsp:nvSpPr>
      <dsp:spPr>
        <a:xfrm>
          <a:off x="4252550" y="2389715"/>
          <a:ext cx="477998" cy="4779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39866-3FCA-4644-A2CF-22AD94FF4BBA}">
      <dsp:nvSpPr>
        <dsp:cNvPr id="0" name=""/>
        <dsp:cNvSpPr/>
      </dsp:nvSpPr>
      <dsp:spPr>
        <a:xfrm>
          <a:off x="5080213" y="2209773"/>
          <a:ext cx="1942602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A – art.</a:t>
          </a:r>
          <a:endParaRPr lang="en-US" sz="2400" kern="1200" dirty="0"/>
        </a:p>
      </dsp:txBody>
      <dsp:txXfrm>
        <a:off x="5080213" y="2209773"/>
        <a:ext cx="1942602" cy="824134"/>
      </dsp:txXfrm>
    </dsp:sp>
    <dsp:sp modelId="{996C1F9B-81CB-444B-B13D-AD62FA442CC3}">
      <dsp:nvSpPr>
        <dsp:cNvPr id="0" name=""/>
        <dsp:cNvSpPr/>
      </dsp:nvSpPr>
      <dsp:spPr>
        <a:xfrm>
          <a:off x="7203172" y="2209773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52BB2-BFC7-4ADB-9DA3-47E03B0C211B}">
      <dsp:nvSpPr>
        <dsp:cNvPr id="0" name=""/>
        <dsp:cNvSpPr/>
      </dsp:nvSpPr>
      <dsp:spPr>
        <a:xfrm>
          <a:off x="7376240" y="2382841"/>
          <a:ext cx="477998" cy="47799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2F5B8-32DB-46C7-9C87-AEC6BBA0FC11}">
      <dsp:nvSpPr>
        <dsp:cNvPr id="0" name=""/>
        <dsp:cNvSpPr/>
      </dsp:nvSpPr>
      <dsp:spPr>
        <a:xfrm>
          <a:off x="8203907" y="2209773"/>
          <a:ext cx="1942602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M - math</a:t>
          </a:r>
          <a:endParaRPr lang="en-US" sz="2400" kern="1200"/>
        </a:p>
      </dsp:txBody>
      <dsp:txXfrm>
        <a:off x="8203907" y="2209773"/>
        <a:ext cx="1942602" cy="824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B4041-7060-43B0-A478-92D1328E2513}">
      <dsp:nvSpPr>
        <dsp:cNvPr id="0" name=""/>
        <dsp:cNvSpPr/>
      </dsp:nvSpPr>
      <dsp:spPr>
        <a:xfrm>
          <a:off x="0" y="658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EDD24-FB25-4F79-B534-D69406C587E2}">
      <dsp:nvSpPr>
        <dsp:cNvPr id="0" name=""/>
        <dsp:cNvSpPr/>
      </dsp:nvSpPr>
      <dsp:spPr>
        <a:xfrm>
          <a:off x="0" y="658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Stworzenie przestrzeni do zrealizowania projektu</a:t>
          </a:r>
          <a:endParaRPr lang="en-US" sz="1800" kern="1200" dirty="0"/>
        </a:p>
      </dsp:txBody>
      <dsp:txXfrm>
        <a:off x="0" y="658"/>
        <a:ext cx="6621963" cy="770743"/>
      </dsp:txXfrm>
    </dsp:sp>
    <dsp:sp modelId="{1E461C69-A382-43A2-84EE-D6D79D9EEC5D}">
      <dsp:nvSpPr>
        <dsp:cNvPr id="0" name=""/>
        <dsp:cNvSpPr/>
      </dsp:nvSpPr>
      <dsp:spPr>
        <a:xfrm>
          <a:off x="0" y="771401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B7C85-49D9-4C51-94DB-457E67B2D399}">
      <dsp:nvSpPr>
        <dsp:cNvPr id="0" name=""/>
        <dsp:cNvSpPr/>
      </dsp:nvSpPr>
      <dsp:spPr>
        <a:xfrm>
          <a:off x="0" y="771401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Programowanie robota Photon</a:t>
          </a:r>
          <a:endParaRPr lang="en-US" sz="1800" kern="1200"/>
        </a:p>
      </dsp:txBody>
      <dsp:txXfrm>
        <a:off x="0" y="771401"/>
        <a:ext cx="6621963" cy="770743"/>
      </dsp:txXfrm>
    </dsp:sp>
    <dsp:sp modelId="{2AD95BF1-9A61-4413-AF82-80B34383F118}">
      <dsp:nvSpPr>
        <dsp:cNvPr id="0" name=""/>
        <dsp:cNvSpPr/>
      </dsp:nvSpPr>
      <dsp:spPr>
        <a:xfrm>
          <a:off x="0" y="1542144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96780-A956-4889-9688-9701E15114E6}">
      <dsp:nvSpPr>
        <dsp:cNvPr id="0" name=""/>
        <dsp:cNvSpPr/>
      </dsp:nvSpPr>
      <dsp:spPr>
        <a:xfrm>
          <a:off x="0" y="1542144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Budowanie i programowanie konstrukcji z zestawu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LEGO® </a:t>
          </a:r>
          <a:r>
            <a:rPr lang="pl-PL" sz="1800" kern="1200" dirty="0" err="1"/>
            <a:t>Education</a:t>
          </a:r>
          <a:r>
            <a:rPr lang="pl-PL" sz="1800" kern="1200" dirty="0"/>
            <a:t> </a:t>
          </a:r>
          <a:r>
            <a:rPr lang="pl-PL" sz="1800" kern="1200" dirty="0" err="1"/>
            <a:t>Spike</a:t>
          </a:r>
          <a:r>
            <a:rPr lang="pl-PL" sz="1800" kern="1200" dirty="0"/>
            <a:t> </a:t>
          </a:r>
          <a:r>
            <a:rPr lang="pl-PL" sz="1800" kern="1200" dirty="0" err="1"/>
            <a:t>Prime</a:t>
          </a:r>
          <a:endParaRPr lang="en-US" sz="1800" kern="1200" dirty="0"/>
        </a:p>
      </dsp:txBody>
      <dsp:txXfrm>
        <a:off x="0" y="1542144"/>
        <a:ext cx="6621963" cy="770743"/>
      </dsp:txXfrm>
    </dsp:sp>
    <dsp:sp modelId="{9FC4C91E-7E39-4DEA-B7E1-9F5A2082E34E}">
      <dsp:nvSpPr>
        <dsp:cNvPr id="0" name=""/>
        <dsp:cNvSpPr/>
      </dsp:nvSpPr>
      <dsp:spPr>
        <a:xfrm>
          <a:off x="0" y="2312887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4BF69-A519-428C-8A2A-8ABA283A86C3}">
      <dsp:nvSpPr>
        <dsp:cNvPr id="0" name=""/>
        <dsp:cNvSpPr/>
      </dsp:nvSpPr>
      <dsp:spPr>
        <a:xfrm>
          <a:off x="0" y="2312887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Projektowanie i druk elementów w 3D</a:t>
          </a:r>
          <a:endParaRPr lang="en-US" sz="1800" kern="1200" dirty="0"/>
        </a:p>
      </dsp:txBody>
      <dsp:txXfrm>
        <a:off x="0" y="2312887"/>
        <a:ext cx="6621963" cy="770743"/>
      </dsp:txXfrm>
    </dsp:sp>
    <dsp:sp modelId="{14965533-EA19-487C-81C1-3CED07408623}">
      <dsp:nvSpPr>
        <dsp:cNvPr id="0" name=""/>
        <dsp:cNvSpPr/>
      </dsp:nvSpPr>
      <dsp:spPr>
        <a:xfrm>
          <a:off x="0" y="3083631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042AE-D255-4DEA-86D8-69C6C03D424A}">
      <dsp:nvSpPr>
        <dsp:cNvPr id="0" name=""/>
        <dsp:cNvSpPr/>
      </dsp:nvSpPr>
      <dsp:spPr>
        <a:xfrm>
          <a:off x="0" y="3083631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Programowanie elementów elektronicznych z zestawu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Be </a:t>
          </a:r>
          <a:r>
            <a:rPr lang="pl-PL" sz="1800" kern="1200" dirty="0" err="1"/>
            <a:t>Creo</a:t>
          </a:r>
          <a:endParaRPr lang="en-US" sz="1800" kern="1200" dirty="0"/>
        </a:p>
      </dsp:txBody>
      <dsp:txXfrm>
        <a:off x="0" y="3083631"/>
        <a:ext cx="6621963" cy="770743"/>
      </dsp:txXfrm>
    </dsp:sp>
    <dsp:sp modelId="{A79BE638-1694-4434-9192-9F489AD7028B}">
      <dsp:nvSpPr>
        <dsp:cNvPr id="0" name=""/>
        <dsp:cNvSpPr/>
      </dsp:nvSpPr>
      <dsp:spPr>
        <a:xfrm>
          <a:off x="0" y="3854374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8C5A1-9E84-4998-9203-AEFFA1E2FB26}">
      <dsp:nvSpPr>
        <dsp:cNvPr id="0" name=""/>
        <dsp:cNvSpPr/>
      </dsp:nvSpPr>
      <dsp:spPr>
        <a:xfrm>
          <a:off x="0" y="3854374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Nagranie i montaż materiału audio-video z wykorzystaniem programu Da Vinci </a:t>
          </a:r>
          <a:r>
            <a:rPr lang="pl-PL" sz="1800" kern="1200" dirty="0" err="1"/>
            <a:t>Resolve</a:t>
          </a:r>
          <a:endParaRPr lang="en-US" sz="1800" kern="1200" dirty="0"/>
        </a:p>
      </dsp:txBody>
      <dsp:txXfrm>
        <a:off x="0" y="3854374"/>
        <a:ext cx="6621963" cy="770743"/>
      </dsp:txXfrm>
    </dsp:sp>
    <dsp:sp modelId="{620C575E-F769-4EEA-992C-9DBE12837CDA}">
      <dsp:nvSpPr>
        <dsp:cNvPr id="0" name=""/>
        <dsp:cNvSpPr/>
      </dsp:nvSpPr>
      <dsp:spPr>
        <a:xfrm>
          <a:off x="0" y="4625117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9F765-7A98-468A-BD2F-420BB3D6BBF0}">
      <dsp:nvSpPr>
        <dsp:cNvPr id="0" name=""/>
        <dsp:cNvSpPr/>
      </dsp:nvSpPr>
      <dsp:spPr>
        <a:xfrm>
          <a:off x="0" y="4625117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0" y="4625117"/>
        <a:ext cx="6621963" cy="7707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98098-E917-46EA-BBA8-6438111A6714}">
      <dsp:nvSpPr>
        <dsp:cNvPr id="0" name=""/>
        <dsp:cNvSpPr/>
      </dsp:nvSpPr>
      <dsp:spPr>
        <a:xfrm>
          <a:off x="0" y="517"/>
          <a:ext cx="10515600" cy="12098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52D29-FB54-4383-9770-7F1995025A8D}">
      <dsp:nvSpPr>
        <dsp:cNvPr id="0" name=""/>
        <dsp:cNvSpPr/>
      </dsp:nvSpPr>
      <dsp:spPr>
        <a:xfrm>
          <a:off x="365974" y="272729"/>
          <a:ext cx="665408" cy="6654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16078-00A3-4628-9C3F-49F99130327D}">
      <dsp:nvSpPr>
        <dsp:cNvPr id="0" name=""/>
        <dsp:cNvSpPr/>
      </dsp:nvSpPr>
      <dsp:spPr>
        <a:xfrm>
          <a:off x="1397357" y="517"/>
          <a:ext cx="9118242" cy="120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41" tIns="128041" rIns="128041" bIns="12804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Wstęp – szerokie omówienie projektu, potrzebnych materiałów i sprzętu, propozycje wprowadzenia i zaangażowania uczniów w temat</a:t>
          </a:r>
          <a:endParaRPr lang="en-US" sz="2200" kern="1200"/>
        </a:p>
      </dsp:txBody>
      <dsp:txXfrm>
        <a:off x="1397357" y="517"/>
        <a:ext cx="9118242" cy="1209833"/>
      </dsp:txXfrm>
    </dsp:sp>
    <dsp:sp modelId="{B3FE14C5-81A0-457E-8067-0C5A0DCE938A}">
      <dsp:nvSpPr>
        <dsp:cNvPr id="0" name=""/>
        <dsp:cNvSpPr/>
      </dsp:nvSpPr>
      <dsp:spPr>
        <a:xfrm>
          <a:off x="0" y="1512808"/>
          <a:ext cx="10515600" cy="12098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54BF2-D476-4C97-AE8A-FAFA82127B47}">
      <dsp:nvSpPr>
        <dsp:cNvPr id="0" name=""/>
        <dsp:cNvSpPr/>
      </dsp:nvSpPr>
      <dsp:spPr>
        <a:xfrm>
          <a:off x="365974" y="1785020"/>
          <a:ext cx="665408" cy="6654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6F9C8-0801-4C3C-B44B-F625A440DEAE}">
      <dsp:nvSpPr>
        <dsp:cNvPr id="0" name=""/>
        <dsp:cNvSpPr/>
      </dsp:nvSpPr>
      <dsp:spPr>
        <a:xfrm>
          <a:off x="1397357" y="1512808"/>
          <a:ext cx="9118242" cy="120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41" tIns="128041" rIns="128041" bIns="12804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Karty pracy dla uczniów, które można wykorzystać do planowania, projektowania, obliczeń, tworzenia notatek i dokumentacji technicznej projektu</a:t>
          </a:r>
          <a:endParaRPr lang="en-US" sz="2200" kern="1200" dirty="0"/>
        </a:p>
      </dsp:txBody>
      <dsp:txXfrm>
        <a:off x="1397357" y="1512808"/>
        <a:ext cx="9118242" cy="1209833"/>
      </dsp:txXfrm>
    </dsp:sp>
    <dsp:sp modelId="{883D4249-A4E0-4F53-8168-D384B13123E4}">
      <dsp:nvSpPr>
        <dsp:cNvPr id="0" name=""/>
        <dsp:cNvSpPr/>
      </dsp:nvSpPr>
      <dsp:spPr>
        <a:xfrm>
          <a:off x="0" y="3025099"/>
          <a:ext cx="10515600" cy="12098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78E74-C6AF-4FA8-B5A9-3072FD2ED460}">
      <dsp:nvSpPr>
        <dsp:cNvPr id="0" name=""/>
        <dsp:cNvSpPr/>
      </dsp:nvSpPr>
      <dsp:spPr>
        <a:xfrm>
          <a:off x="365974" y="3297312"/>
          <a:ext cx="665408" cy="6654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B106B-4A58-4A00-B792-64446F028628}">
      <dsp:nvSpPr>
        <dsp:cNvPr id="0" name=""/>
        <dsp:cNvSpPr/>
      </dsp:nvSpPr>
      <dsp:spPr>
        <a:xfrm>
          <a:off x="1397357" y="3025099"/>
          <a:ext cx="9118242" cy="120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41" tIns="128041" rIns="128041" bIns="12804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Linki do pobrania potrzebnego oprogramowania, tutoriali, instrukcji oraz projektów do wydruku w 3D </a:t>
          </a:r>
          <a:endParaRPr lang="en-US" sz="2200" kern="1200"/>
        </a:p>
      </dsp:txBody>
      <dsp:txXfrm>
        <a:off x="1397357" y="3025099"/>
        <a:ext cx="9118242" cy="12098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BD494-4AB1-431C-AA2A-78D91CA52712}">
      <dsp:nvSpPr>
        <dsp:cNvPr id="0" name=""/>
        <dsp:cNvSpPr/>
      </dsp:nvSpPr>
      <dsp:spPr>
        <a:xfrm>
          <a:off x="1138979" y="1145518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A3400-01E7-4B29-869A-BCD79EAB3A94}">
      <dsp:nvSpPr>
        <dsp:cNvPr id="0" name=""/>
        <dsp:cNvSpPr/>
      </dsp:nvSpPr>
      <dsp:spPr>
        <a:xfrm>
          <a:off x="569079" y="23699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Bezpieczna droga</a:t>
          </a:r>
          <a:endParaRPr lang="en-US" sz="2500" kern="1200"/>
        </a:p>
      </dsp:txBody>
      <dsp:txXfrm>
        <a:off x="569079" y="2369931"/>
        <a:ext cx="2072362" cy="720000"/>
      </dsp:txXfrm>
    </dsp:sp>
    <dsp:sp modelId="{521E39D4-B494-415E-9F32-195EC8D693C0}">
      <dsp:nvSpPr>
        <dsp:cNvPr id="0" name=""/>
        <dsp:cNvSpPr/>
      </dsp:nvSpPr>
      <dsp:spPr>
        <a:xfrm>
          <a:off x="3574005" y="1145518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3EA08-E738-4AC7-97ED-7F079DA12065}">
      <dsp:nvSpPr>
        <dsp:cNvPr id="0" name=""/>
        <dsp:cNvSpPr/>
      </dsp:nvSpPr>
      <dsp:spPr>
        <a:xfrm>
          <a:off x="3004105" y="23699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Bądź eko</a:t>
          </a:r>
          <a:endParaRPr lang="en-US" sz="2500" kern="1200"/>
        </a:p>
      </dsp:txBody>
      <dsp:txXfrm>
        <a:off x="3004105" y="2369931"/>
        <a:ext cx="2072362" cy="720000"/>
      </dsp:txXfrm>
    </dsp:sp>
    <dsp:sp modelId="{F1C802F3-FCC9-4631-A98B-ECCCA564EE9A}">
      <dsp:nvSpPr>
        <dsp:cNvPr id="0" name=""/>
        <dsp:cNvSpPr/>
      </dsp:nvSpPr>
      <dsp:spPr>
        <a:xfrm>
          <a:off x="6009031" y="1145518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C8A9E-EFA5-4372-A06D-CF5707CDA516}">
      <dsp:nvSpPr>
        <dsp:cNvPr id="0" name=""/>
        <dsp:cNvSpPr/>
      </dsp:nvSpPr>
      <dsp:spPr>
        <a:xfrm>
          <a:off x="5439131" y="23699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Inteligentny dom</a:t>
          </a:r>
          <a:endParaRPr lang="en-US" sz="2500" kern="1200"/>
        </a:p>
      </dsp:txBody>
      <dsp:txXfrm>
        <a:off x="5439131" y="2369931"/>
        <a:ext cx="2072362" cy="720000"/>
      </dsp:txXfrm>
    </dsp:sp>
    <dsp:sp modelId="{65323E24-B467-47F6-B1A5-146E309D3F02}">
      <dsp:nvSpPr>
        <dsp:cNvPr id="0" name=""/>
        <dsp:cNvSpPr/>
      </dsp:nvSpPr>
      <dsp:spPr>
        <a:xfrm>
          <a:off x="8444057" y="1145518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9CC50-8AAD-4317-959C-CAC0E11F5312}">
      <dsp:nvSpPr>
        <dsp:cNvPr id="0" name=""/>
        <dsp:cNvSpPr/>
      </dsp:nvSpPr>
      <dsp:spPr>
        <a:xfrm>
          <a:off x="7874157" y="23699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Proces produkcyjny</a:t>
          </a:r>
          <a:endParaRPr lang="en-US" sz="2500" kern="1200"/>
        </a:p>
      </dsp:txBody>
      <dsp:txXfrm>
        <a:off x="7874157" y="2369931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0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2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1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9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8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79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1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6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16" r:id="rId6"/>
    <p:sldLayoutId id="2147483712" r:id="rId7"/>
    <p:sldLayoutId id="2147483713" r:id="rId8"/>
    <p:sldLayoutId id="2147483714" r:id="rId9"/>
    <p:sldLayoutId id="2147483715" r:id="rId10"/>
    <p:sldLayoutId id="214748371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9CC055-C430-DBB0-7F5F-A866DBC83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023" y="257029"/>
            <a:ext cx="8620307" cy="3665700"/>
          </a:xfrm>
        </p:spPr>
        <p:txBody>
          <a:bodyPr>
            <a:normAutofit/>
          </a:bodyPr>
          <a:lstStyle/>
          <a:p>
            <a:r>
              <a:rPr lang="pl-PL" dirty="0"/>
              <a:t>STREAM EDU LAB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288CB1C-F853-0CC6-C05A-A896482A3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385799"/>
            <a:ext cx="8620307" cy="1789042"/>
          </a:xfrm>
        </p:spPr>
        <p:txBody>
          <a:bodyPr>
            <a:normAutofit/>
          </a:bodyPr>
          <a:lstStyle/>
          <a:p>
            <a:r>
              <a:rPr lang="pl-PL" dirty="0"/>
              <a:t>LABORATORIUM PRZYSZŁOŚCI</a:t>
            </a:r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1F8614BD-7F2E-5802-A6F8-00577983E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1635"/>
            <a:ext cx="4396231" cy="55134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749F1A0-7990-572E-2FC8-D08B6E0EF22E}"/>
              </a:ext>
            </a:extLst>
          </p:cNvPr>
          <p:cNvSpPr txBox="1"/>
          <p:nvPr/>
        </p:nvSpPr>
        <p:spPr>
          <a:xfrm>
            <a:off x="838200" y="5409090"/>
            <a:ext cx="499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Anna Misztal, Adrian Pontus, Sebastian Pontus</a:t>
            </a: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97DC6EC7-65C2-6795-8DDE-1E7974DE7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38" y="-56169"/>
            <a:ext cx="5924337" cy="159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34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13B7E8-1841-41B1-3C95-0B3C0ECA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5257800" cy="2275480"/>
          </a:xfrm>
        </p:spPr>
        <p:txBody>
          <a:bodyPr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Bezpieczna droga – Etap 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5A000A-5B7A-D17D-4407-B689DF421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319796"/>
            <a:ext cx="5257799" cy="2852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Nagrywamy film „Bezpieczna droga”</a:t>
            </a:r>
          </a:p>
          <a:p>
            <a:pPr marL="0" indent="0">
              <a:buNone/>
            </a:pPr>
            <a:r>
              <a:rPr lang="pl-PL" dirty="0"/>
              <a:t>Budujemy makietę</a:t>
            </a:r>
          </a:p>
          <a:p>
            <a:pPr marL="0" indent="0">
              <a:buNone/>
            </a:pPr>
            <a:r>
              <a:rPr lang="pl-PL" dirty="0"/>
              <a:t>Oświetlenie z </a:t>
            </a:r>
            <a:r>
              <a:rPr lang="pl-PL" dirty="0" err="1"/>
              <a:t>BeCreo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Photon zatrzymuje się na drodze</a:t>
            </a:r>
          </a:p>
          <a:p>
            <a:pPr marL="0" indent="0">
              <a:buNone/>
            </a:pPr>
            <a:r>
              <a:rPr lang="pl-PL" dirty="0"/>
              <a:t>Pojazd z LEGO® </a:t>
            </a:r>
            <a:r>
              <a:rPr lang="pl-PL" dirty="0" err="1"/>
              <a:t>Spike</a:t>
            </a:r>
            <a:r>
              <a:rPr lang="pl-PL" dirty="0"/>
              <a:t> </a:t>
            </a:r>
            <a:r>
              <a:rPr lang="pl-PL" dirty="0" err="1"/>
              <a:t>Prime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Druk 3D - Znak informacyjny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 descr="Obraz zawierający zewnętrzne, budynek, droga, ulica&#10;&#10;Opis wygenerowany automatycznie">
            <a:extLst>
              <a:ext uri="{FF2B5EF4-FFF2-40B4-BE49-F238E27FC236}">
                <a16:creationId xmlns:a16="http://schemas.microsoft.com/office/drawing/2014/main" id="{4C420D97-17D6-8D3B-F800-4BC420CE6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r="22512" b="1"/>
          <a:stretch/>
        </p:blipFill>
        <p:spPr>
          <a:xfrm>
            <a:off x="6662889" y="596644"/>
            <a:ext cx="4925879" cy="56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3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BA7D575-847E-0A79-5034-DF789F5A1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Bezpieczna droga – Etap 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752090-3267-D229-BABE-5E1401FB1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839" y="3564412"/>
            <a:ext cx="3748361" cy="269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900"/>
              <a:t>Film: Ruch pojazdów na drodze</a:t>
            </a:r>
          </a:p>
          <a:p>
            <a:pPr marL="0" indent="0">
              <a:buNone/>
            </a:pPr>
            <a:r>
              <a:rPr lang="pl-PL" sz="1900"/>
              <a:t>Techniczni: Tworzenie dróg</a:t>
            </a:r>
          </a:p>
          <a:p>
            <a:pPr marL="0" indent="0">
              <a:buNone/>
            </a:pPr>
            <a:r>
              <a:rPr lang="pl-PL" sz="1900" err="1"/>
              <a:t>BeCreo</a:t>
            </a:r>
            <a:r>
              <a:rPr lang="pl-PL" sz="1900"/>
              <a:t>: Sygnalizator świetlny</a:t>
            </a:r>
          </a:p>
          <a:p>
            <a:pPr marL="0" indent="0">
              <a:buNone/>
            </a:pPr>
            <a:r>
              <a:rPr lang="pl-PL" sz="1900"/>
              <a:t>Photon: Nowoczesna nawigacja</a:t>
            </a:r>
          </a:p>
          <a:p>
            <a:pPr marL="0" indent="0">
              <a:buNone/>
            </a:pPr>
            <a:r>
              <a:rPr lang="pl-PL" sz="1900"/>
              <a:t>LEGO: Przejazd kolejowy</a:t>
            </a:r>
          </a:p>
          <a:p>
            <a:pPr marL="0" indent="0">
              <a:buNone/>
            </a:pPr>
            <a:r>
              <a:rPr lang="pl-PL" sz="1900"/>
              <a:t>Druk 3D: Znak zakazu</a:t>
            </a:r>
          </a:p>
          <a:p>
            <a:endParaRPr lang="pl-PL" sz="1900"/>
          </a:p>
        </p:txBody>
      </p:sp>
      <p:pic>
        <p:nvPicPr>
          <p:cNvPr id="5" name="Obraz 4" descr="Obraz zawierający samochód, zewnętrzne, droga, podłoże&#10;&#10;Opis wygenerowany automatycznie">
            <a:extLst>
              <a:ext uri="{FF2B5EF4-FFF2-40B4-BE49-F238E27FC236}">
                <a16:creationId xmlns:a16="http://schemas.microsoft.com/office/drawing/2014/main" id="{C28A0CAE-768D-A62F-BA2F-162752D6F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r="4114" b="-2"/>
          <a:stretch/>
        </p:blipFill>
        <p:spPr>
          <a:xfrm>
            <a:off x="594359" y="596643"/>
            <a:ext cx="5555999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22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E2E10D-B76B-3E29-382B-791FB301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Karta wyzwania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09E014-4BB5-5711-4E75-7A4396191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839" y="3564412"/>
            <a:ext cx="3748361" cy="269694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l-PL" dirty="0"/>
              <a:t>Wyzwanie</a:t>
            </a:r>
          </a:p>
          <a:p>
            <a:pPr marL="514350" indent="-514350">
              <a:buAutoNum type="arabicPeriod"/>
            </a:pPr>
            <a:r>
              <a:rPr lang="pl-PL" dirty="0"/>
              <a:t>Planowanie</a:t>
            </a:r>
          </a:p>
          <a:p>
            <a:pPr marL="514350" indent="-514350">
              <a:buAutoNum type="arabicPeriod"/>
            </a:pPr>
            <a:r>
              <a:rPr lang="pl-PL" dirty="0"/>
              <a:t>Projekt i realizacja</a:t>
            </a:r>
          </a:p>
          <a:p>
            <a:pPr marL="514350" indent="-514350">
              <a:buAutoNum type="arabicPeriod"/>
            </a:pPr>
            <a:r>
              <a:rPr lang="pl-PL" dirty="0"/>
              <a:t>Notatki i szkice projektowe</a:t>
            </a:r>
          </a:p>
          <a:p>
            <a:pPr marL="514350" indent="-514350">
              <a:buAutoNum type="arabicPeriod"/>
            </a:pPr>
            <a:r>
              <a:rPr lang="pl-PL" dirty="0"/>
              <a:t>Podsumowanie</a:t>
            </a:r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FB118C2-F50C-F62E-456C-F0AF7388C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4"/>
          <a:stretch/>
        </p:blipFill>
        <p:spPr>
          <a:xfrm>
            <a:off x="594359" y="596643"/>
            <a:ext cx="5555999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0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67268AE-FE2C-F0E0-B33A-A7C955DD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Różne sposoby realizacji wyzwań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3EFBEE-2D24-E9D6-A1FF-F46DE3739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839" y="3564412"/>
            <a:ext cx="3748361" cy="269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Klasowa realizacja wyzwań</a:t>
            </a:r>
          </a:p>
          <a:p>
            <a:pPr marL="0" indent="0">
              <a:buNone/>
            </a:pPr>
            <a:r>
              <a:rPr lang="pl-PL" dirty="0"/>
              <a:t>Grupowa realizacja wyzwań</a:t>
            </a:r>
          </a:p>
          <a:p>
            <a:pPr marL="0" indent="0">
              <a:buNone/>
            </a:pPr>
            <a:r>
              <a:rPr lang="pl-PL" dirty="0"/>
              <a:t>Realizacja wyzwań wg. Narzędzia</a:t>
            </a:r>
          </a:p>
          <a:p>
            <a:pPr marL="0" indent="0">
              <a:buNone/>
            </a:pPr>
            <a:r>
              <a:rPr lang="pl-PL" dirty="0"/>
              <a:t>Co tam mi pasuje ;)</a:t>
            </a:r>
          </a:p>
          <a:p>
            <a:endParaRPr lang="pl-PL" dirty="0"/>
          </a:p>
        </p:txBody>
      </p:sp>
      <p:pic>
        <p:nvPicPr>
          <p:cNvPr id="5" name="Obraz 4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5B6A41E8-E446-2139-630C-A951DA8F9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r="25116"/>
          <a:stretch/>
        </p:blipFill>
        <p:spPr>
          <a:xfrm>
            <a:off x="594359" y="596643"/>
            <a:ext cx="5555999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366BB0-BF67-4519-BA41-2F0021F5E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E9A8912-A97D-E8FC-3F2A-145864F3E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85799"/>
            <a:ext cx="5257800" cy="2674767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Zrealizowaliśmy wyzwanie i co dalej?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A7145E-C0AB-6755-25DA-93F4BC3F5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599357"/>
            <a:ext cx="5257800" cy="266166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dirty="0"/>
              <a:t>Karty pracy</a:t>
            </a:r>
          </a:p>
          <a:p>
            <a:pPr>
              <a:buFontTx/>
              <a:buChar char="-"/>
            </a:pPr>
            <a:r>
              <a:rPr lang="pl-PL" dirty="0"/>
              <a:t>Rysunki techniczne</a:t>
            </a:r>
          </a:p>
          <a:p>
            <a:pPr>
              <a:buFontTx/>
              <a:buChar char="-"/>
            </a:pPr>
            <a:r>
              <a:rPr lang="pl-PL" dirty="0"/>
              <a:t>Wydruki</a:t>
            </a:r>
          </a:p>
          <a:p>
            <a:pPr>
              <a:buFontTx/>
              <a:buChar char="-"/>
            </a:pPr>
            <a:r>
              <a:rPr lang="pl-PL" dirty="0"/>
              <a:t>Konstrukcje</a:t>
            </a:r>
          </a:p>
          <a:p>
            <a:endParaRPr lang="pl-PL" dirty="0"/>
          </a:p>
        </p:txBody>
      </p:sp>
      <p:pic>
        <p:nvPicPr>
          <p:cNvPr id="5" name="Obraz 4" descr="Obraz zawierający okno, siedzi, osoba, wewnątrz&#10;&#10;Opis wygenerowany automatycznie">
            <a:extLst>
              <a:ext uri="{FF2B5EF4-FFF2-40B4-BE49-F238E27FC236}">
                <a16:creationId xmlns:a16="http://schemas.microsoft.com/office/drawing/2014/main" id="{9F04CE57-C784-CDE5-ECAC-FEB2D333F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r="28276" b="1"/>
          <a:stretch/>
        </p:blipFill>
        <p:spPr>
          <a:xfrm>
            <a:off x="594068" y="596644"/>
            <a:ext cx="4990587" cy="56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5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CC7AD1-55EF-314E-92AE-7FE0F70F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badi" panose="020B0604020104020204" pitchFamily="34" charset="0"/>
              </a:rPr>
              <a:t>Dziękujemy!</a:t>
            </a:r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B28D0CB6-BD79-45E2-4F16-5DF40DCA7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73045"/>
            <a:ext cx="10515600" cy="1372385"/>
          </a:xfrm>
        </p:spPr>
      </p:pic>
    </p:spTree>
    <p:extLst>
      <p:ext uri="{BB962C8B-B14F-4D97-AF65-F5344CB8AC3E}">
        <p14:creationId xmlns:p14="http://schemas.microsoft.com/office/powerpoint/2010/main" val="2529465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61EB98-E0C4-4B95-984A-E7D9DFAD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271412-ABCA-2B15-0667-FCBA4830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5"/>
            <a:ext cx="10515601" cy="1795655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Abadi" panose="020B0604020104020204" pitchFamily="34" charset="0"/>
              </a:rPr>
              <a:t>STREAM – co to takiego?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A77A2BDC-C467-4D39-3AC6-3F651F78B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171009"/>
              </p:ext>
            </p:extLst>
          </p:nvPr>
        </p:nvGraphicFramePr>
        <p:xfrm>
          <a:off x="838200" y="2399571"/>
          <a:ext cx="10515600" cy="3777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390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A7FB0F0-DDF6-8865-302A-917E8996C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Dlaczego warto?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6B8C50B2-3109-E08C-96FB-DDBFD914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145" y="3564412"/>
            <a:ext cx="4156055" cy="26969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400"/>
              <a:t>80% przyszłych zawodów będzie wymagać umiejętności matematycznych i technicznych</a:t>
            </a:r>
          </a:p>
          <a:p>
            <a:pPr>
              <a:lnSpc>
                <a:spcPct val="100000"/>
              </a:lnSpc>
            </a:pPr>
            <a:r>
              <a:rPr lang="pl-PL" sz="1400"/>
              <a:t>71% przyszłych zawodów będzie wymagać umiejętności analizy danych</a:t>
            </a:r>
          </a:p>
          <a:p>
            <a:pPr>
              <a:lnSpc>
                <a:spcPct val="100000"/>
              </a:lnSpc>
            </a:pPr>
            <a:r>
              <a:rPr lang="pl-PL" sz="1400"/>
              <a:t>65% uczniów będzie pracować w zawodach, które jeszcze nie istnieją</a:t>
            </a:r>
          </a:p>
          <a:p>
            <a:pPr>
              <a:lnSpc>
                <a:spcPct val="100000"/>
              </a:lnSpc>
            </a:pPr>
            <a:r>
              <a:rPr lang="pl-PL" sz="1400"/>
              <a:t>Każdy zawód będzie wymagał umiejętności pracy w zespole i pracy projektowej</a:t>
            </a:r>
          </a:p>
          <a:p>
            <a:pPr>
              <a:lnSpc>
                <a:spcPct val="100000"/>
              </a:lnSpc>
            </a:pPr>
            <a:endParaRPr lang="pl-PL" sz="1400"/>
          </a:p>
        </p:txBody>
      </p:sp>
      <p:pic>
        <p:nvPicPr>
          <p:cNvPr id="5" name="Obraz 4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0A045A2E-EB93-2EBE-1B3C-73A0999B8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r="9021" b="1"/>
          <a:stretch/>
        </p:blipFill>
        <p:spPr>
          <a:xfrm>
            <a:off x="911793" y="596643"/>
            <a:ext cx="4921131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69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C83995-E1DC-1524-1C6E-9EA94B0C5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5257800" cy="2275480"/>
          </a:xfrm>
        </p:spPr>
        <p:txBody>
          <a:bodyPr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Co nam to daje?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A74486-9268-6E59-0728-986C20CD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319796"/>
            <a:ext cx="5257799" cy="28524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700"/>
              <a:t>W naturalny sposób łączymy zdobywanie wiedzy i umiejętności z rozwojem kompetencji miękkich: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700"/>
              <a:t>Kreatywności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700"/>
              <a:t>Innowacyjności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700"/>
              <a:t>Myślenia krytycznego i komputacyjnego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700"/>
              <a:t>Komunikacji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700"/>
              <a:t>Współpracy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7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4A3AF1F-6FCE-C273-601E-00DCB60F9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r="19549" b="1"/>
          <a:stretch/>
        </p:blipFill>
        <p:spPr>
          <a:xfrm>
            <a:off x="6662889" y="596644"/>
            <a:ext cx="4925879" cy="56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8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05FB4A-A335-ED83-CD39-055835F3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Co na start?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9D1203-4F0D-709E-AE6E-39D8CEFB0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839" y="3564412"/>
            <a:ext cx="3748361" cy="26969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600" dirty="0"/>
              <a:t>Projekty klasowe i międzyprzedmiotowe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Planowanie 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Praca w małych grupach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Podział zadań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Różne zadania- wspólny cel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Prezentacja zrealizowanych projektów</a:t>
            </a:r>
          </a:p>
        </p:txBody>
      </p:sp>
      <p:pic>
        <p:nvPicPr>
          <p:cNvPr id="5" name="Obraz 4" descr="Obraz zawierający osoba, chłopiec&#10;&#10;Opis wygenerowany automatycznie">
            <a:extLst>
              <a:ext uri="{FF2B5EF4-FFF2-40B4-BE49-F238E27FC236}">
                <a16:creationId xmlns:a16="http://schemas.microsoft.com/office/drawing/2014/main" id="{4163CF65-DFC8-C73C-4CA7-212968FD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r="13033" b="2"/>
          <a:stretch/>
        </p:blipFill>
        <p:spPr>
          <a:xfrm>
            <a:off x="594359" y="596643"/>
            <a:ext cx="5555999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5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B6363-B86F-40A3-8902-DFA61F46B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092FAC6-6B85-1662-7F62-98D5C3E95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0444"/>
            <a:ext cx="4030834" cy="5391756"/>
          </a:xfrm>
        </p:spPr>
        <p:txBody>
          <a:bodyPr anchor="t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Inspiracje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A1315195-A84E-0632-109A-4A96E03A63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496970"/>
              </p:ext>
            </p:extLst>
          </p:nvPr>
        </p:nvGraphicFramePr>
        <p:xfrm>
          <a:off x="4731837" y="1007326"/>
          <a:ext cx="6621963" cy="5396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43226D3C-835E-E4BA-8C8A-CEE29E4854C7}"/>
              </a:ext>
            </a:extLst>
          </p:cNvPr>
          <p:cNvSpPr txBox="1"/>
          <p:nvPr/>
        </p:nvSpPr>
        <p:spPr>
          <a:xfrm>
            <a:off x="838200" y="2373050"/>
            <a:ext cx="3500336" cy="170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l-PL" dirty="0"/>
              <a:t>Podręcznik STREAM </a:t>
            </a:r>
            <a:r>
              <a:rPr lang="pl-PL" dirty="0" err="1"/>
              <a:t>Edu</a:t>
            </a:r>
            <a:r>
              <a:rPr lang="pl-PL" dirty="0"/>
              <a:t> Lab </a:t>
            </a:r>
          </a:p>
          <a:p>
            <a:pPr lvl="0">
              <a:lnSpc>
                <a:spcPct val="150000"/>
              </a:lnSpc>
            </a:pPr>
            <a:r>
              <a:rPr lang="pl-PL" dirty="0"/>
              <a:t>dla nauczycieli to propozycja realizacji czterech projektów, na które składa się: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7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3E2EEE-5E2B-473D-B932-CC1CB6659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12D1EE-B65C-8940-177A-55DD8DE4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038508"/>
          </a:xfrm>
        </p:spPr>
        <p:txBody>
          <a:bodyPr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Znajdziesz w nim: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BD4797FB-76A8-A7BA-FA25-437D8E91A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586237"/>
              </p:ext>
            </p:extLst>
          </p:nvPr>
        </p:nvGraphicFramePr>
        <p:xfrm>
          <a:off x="838200" y="1941513"/>
          <a:ext cx="10515600" cy="423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010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432126C-8230-3C0F-0D00-F53F9041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pPr algn="ctr"/>
            <a:r>
              <a:rPr lang="pl-PL" dirty="0">
                <a:latin typeface="Abadi" panose="020B0604020104020204" pitchFamily="34" charset="0"/>
              </a:rPr>
              <a:t>Co już trzeba umieć?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DD12E0-7751-51A3-1AFF-CAD1EDC1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839" y="3564412"/>
            <a:ext cx="3748361" cy="26969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Film?</a:t>
            </a:r>
          </a:p>
          <a:p>
            <a:pPr>
              <a:lnSpc>
                <a:spcPct val="100000"/>
              </a:lnSpc>
            </a:pPr>
            <a:r>
              <a:rPr lang="pl-PL" dirty="0"/>
              <a:t>Technika?</a:t>
            </a:r>
          </a:p>
          <a:p>
            <a:pPr>
              <a:lnSpc>
                <a:spcPct val="100000"/>
              </a:lnSpc>
            </a:pPr>
            <a:r>
              <a:rPr lang="pl-PL" dirty="0" err="1"/>
              <a:t>BeCreo</a:t>
            </a:r>
            <a:r>
              <a:rPr lang="pl-PL" dirty="0"/>
              <a:t>?</a:t>
            </a:r>
          </a:p>
          <a:p>
            <a:pPr>
              <a:lnSpc>
                <a:spcPct val="100000"/>
              </a:lnSpc>
            </a:pPr>
            <a:r>
              <a:rPr lang="pl-PL" dirty="0"/>
              <a:t>Photon?</a:t>
            </a:r>
          </a:p>
          <a:p>
            <a:pPr>
              <a:lnSpc>
                <a:spcPct val="100000"/>
              </a:lnSpc>
            </a:pPr>
            <a:r>
              <a:rPr lang="pl-PL" dirty="0"/>
              <a:t>LEGO?</a:t>
            </a:r>
          </a:p>
          <a:p>
            <a:pPr>
              <a:lnSpc>
                <a:spcPct val="100000"/>
              </a:lnSpc>
            </a:pPr>
            <a:r>
              <a:rPr lang="pl-PL" dirty="0"/>
              <a:t>Druk 3D?</a:t>
            </a:r>
          </a:p>
          <a:p>
            <a:pPr marL="0" indent="0">
              <a:lnSpc>
                <a:spcPct val="100000"/>
              </a:lnSpc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F1747D-527C-05FA-950E-EAEFFA27B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19018" b="-2"/>
          <a:stretch/>
        </p:blipFill>
        <p:spPr>
          <a:xfrm>
            <a:off x="594359" y="596643"/>
            <a:ext cx="5555999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1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3E2EEE-5E2B-473D-B932-CC1CB6659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8270DC-2C1D-863A-71F5-EB3151CC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03850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Abadi" panose="020B0604020104020204" pitchFamily="34" charset="0"/>
              </a:rPr>
              <a:t>Główne projekty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1E5CEFCF-6456-AB6F-9F8C-42B6E1A771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372488"/>
              </p:ext>
            </p:extLst>
          </p:nvPr>
        </p:nvGraphicFramePr>
        <p:xfrm>
          <a:off x="838200" y="1941513"/>
          <a:ext cx="10515600" cy="423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6465454"/>
      </p:ext>
    </p:extLst>
  </p:cSld>
  <p:clrMapOvr>
    <a:masterClrMapping/>
  </p:clrMapOvr>
</p:sld>
</file>

<file path=ppt/theme/theme1.xml><?xml version="1.0" encoding="utf-8"?>
<a:theme xmlns:a="http://schemas.openxmlformats.org/drawingml/2006/main" name="FadeVTI">
  <a:themeElements>
    <a:clrScheme name="gradient">
      <a:dk1>
        <a:sysClr val="windowText" lastClr="000000"/>
      </a:dk1>
      <a:lt1>
        <a:sysClr val="window" lastClr="FFFFFF"/>
      </a:lt1>
      <a:dk2>
        <a:srgbClr val="203040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DA2A69"/>
      </a:accent6>
      <a:hlink>
        <a:srgbClr val="3E8FF1"/>
      </a:hlink>
      <a:folHlink>
        <a:srgbClr val="939393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388</Words>
  <Application>Microsoft Office PowerPoint</Application>
  <PresentationFormat>Panoramiczny</PresentationFormat>
  <Paragraphs>87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Abadi</vt:lpstr>
      <vt:lpstr>Aharoni</vt:lpstr>
      <vt:lpstr>Arial</vt:lpstr>
      <vt:lpstr>Avenir Next LT Pro</vt:lpstr>
      <vt:lpstr>FadeVTI</vt:lpstr>
      <vt:lpstr>STREAM EDU LAB</vt:lpstr>
      <vt:lpstr>STREAM – co to takiego?</vt:lpstr>
      <vt:lpstr>Dlaczego warto?</vt:lpstr>
      <vt:lpstr>Co nam to daje?</vt:lpstr>
      <vt:lpstr>Co na start?</vt:lpstr>
      <vt:lpstr>Inspiracje</vt:lpstr>
      <vt:lpstr>Znajdziesz w nim:</vt:lpstr>
      <vt:lpstr>Co już trzeba umieć?</vt:lpstr>
      <vt:lpstr>Główne projekty</vt:lpstr>
      <vt:lpstr>Bezpieczna droga – Etap I</vt:lpstr>
      <vt:lpstr>Bezpieczna droga – Etap II</vt:lpstr>
      <vt:lpstr>Karta wyzwania</vt:lpstr>
      <vt:lpstr>Różne sposoby realizacji wyzwań</vt:lpstr>
      <vt:lpstr>Zrealizowaliśmy wyzwanie i co dalej?</vt:lpstr>
      <vt:lpstr>Dziękujemy!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 EDU LAB</dc:title>
  <dc:creator>Anna Misztal</dc:creator>
  <cp:lastModifiedBy>Sebastian Pontus</cp:lastModifiedBy>
  <cp:revision>4</cp:revision>
  <dcterms:created xsi:type="dcterms:W3CDTF">2022-05-24T20:38:00Z</dcterms:created>
  <dcterms:modified xsi:type="dcterms:W3CDTF">2022-05-26T12:35:16Z</dcterms:modified>
</cp:coreProperties>
</file>